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9.jpg" ContentType="image/jpeg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72" r:id="rId6"/>
    <p:sldId id="261" r:id="rId7"/>
    <p:sldId id="262" r:id="rId8"/>
    <p:sldId id="264" r:id="rId9"/>
    <p:sldId id="265" r:id="rId10"/>
    <p:sldId id="268" r:id="rId11"/>
    <p:sldId id="273" r:id="rId12"/>
    <p:sldId id="274" r:id="rId13"/>
    <p:sldId id="275" r:id="rId14"/>
    <p:sldId id="276" r:id="rId15"/>
    <p:sldId id="277" r:id="rId16"/>
    <p:sldId id="271" r:id="rId17"/>
    <p:sldId id="270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4A6"/>
    <a:srgbClr val="F7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552" y="6087052"/>
            <a:ext cx="5629274" cy="37528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7497" y="3654072"/>
            <a:ext cx="171450" cy="171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20922" y="512423"/>
            <a:ext cx="15646155" cy="1848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1" i="0">
                <a:solidFill>
                  <a:srgbClr val="F6B4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1" i="0">
                <a:solidFill>
                  <a:srgbClr val="F6B4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1" i="0">
                <a:solidFill>
                  <a:srgbClr val="F6B4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1314" y="1507836"/>
            <a:ext cx="10605370" cy="114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00" b="1" i="0">
                <a:solidFill>
                  <a:srgbClr val="F6B4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8168" y="3153964"/>
            <a:ext cx="15451663" cy="577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5461" y="1756615"/>
            <a:ext cx="8961755" cy="326390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sz="8000" spc="110" dirty="0"/>
              <a:t>Smart </a:t>
            </a:r>
            <a:r>
              <a:rPr sz="8000" spc="95" dirty="0"/>
              <a:t>And </a:t>
            </a:r>
            <a:r>
              <a:rPr sz="8000" spc="60" dirty="0"/>
              <a:t>Energy </a:t>
            </a:r>
            <a:r>
              <a:rPr sz="8000" spc="-2400" dirty="0"/>
              <a:t> </a:t>
            </a:r>
            <a:r>
              <a:rPr sz="8000" spc="-70" dirty="0"/>
              <a:t>E</a:t>
            </a:r>
            <a:r>
              <a:rPr sz="8000" spc="-390" dirty="0"/>
              <a:t>ff</a:t>
            </a:r>
            <a:r>
              <a:rPr sz="8000" spc="-250" dirty="0"/>
              <a:t>i</a:t>
            </a:r>
            <a:r>
              <a:rPr sz="8000" spc="35" dirty="0"/>
              <a:t>c</a:t>
            </a:r>
            <a:r>
              <a:rPr sz="8000" spc="-250" dirty="0"/>
              <a:t>i</a:t>
            </a:r>
            <a:r>
              <a:rPr sz="8000" spc="-140" dirty="0"/>
              <a:t>e</a:t>
            </a:r>
            <a:r>
              <a:rPr sz="8000" spc="25" dirty="0"/>
              <a:t>n</a:t>
            </a:r>
            <a:r>
              <a:rPr sz="8000" spc="-290" dirty="0"/>
              <a:t>t</a:t>
            </a:r>
            <a:r>
              <a:rPr sz="8000" spc="-490" dirty="0"/>
              <a:t> </a:t>
            </a:r>
            <a:r>
              <a:rPr sz="8000" spc="120" dirty="0"/>
              <a:t>R</a:t>
            </a:r>
            <a:r>
              <a:rPr sz="8000" spc="114" dirty="0"/>
              <a:t>oo</a:t>
            </a:r>
            <a:r>
              <a:rPr sz="8000" spc="65" dirty="0"/>
              <a:t>m  </a:t>
            </a:r>
            <a:r>
              <a:rPr sz="8000" spc="-5" dirty="0"/>
              <a:t>Automated</a:t>
            </a:r>
            <a:r>
              <a:rPr sz="8000" spc="-555" dirty="0"/>
              <a:t> </a:t>
            </a:r>
            <a:r>
              <a:rPr sz="8000" spc="150" dirty="0"/>
              <a:t>System</a:t>
            </a:r>
            <a:endParaRPr sz="8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7734" cy="10287000"/>
            <a:chOff x="0" y="0"/>
            <a:chExt cx="7277734" cy="10287000"/>
          </a:xfrm>
        </p:grpSpPr>
        <p:sp>
          <p:nvSpPr>
            <p:cNvPr id="4" name="object 4"/>
            <p:cNvSpPr/>
            <p:nvPr/>
          </p:nvSpPr>
          <p:spPr>
            <a:xfrm>
              <a:off x="1210524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5" h="2171700">
                  <a:moveTo>
                    <a:pt x="2596627" y="2171476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012304" y="0"/>
                  </a:lnTo>
                  <a:lnTo>
                    <a:pt x="5326726" y="203763"/>
                  </a:lnTo>
                  <a:lnTo>
                    <a:pt x="4637797" y="987341"/>
                  </a:lnTo>
                  <a:lnTo>
                    <a:pt x="3075237" y="1267865"/>
                  </a:lnTo>
                  <a:lnTo>
                    <a:pt x="2596627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5100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5" h="1857375">
                  <a:moveTo>
                    <a:pt x="1603006" y="1600987"/>
                  </a:moveTo>
                  <a:lnTo>
                    <a:pt x="1603006" y="1579409"/>
                  </a:lnTo>
                  <a:lnTo>
                    <a:pt x="1608398" y="1579409"/>
                  </a:lnTo>
                  <a:lnTo>
                    <a:pt x="1608398" y="1599639"/>
                  </a:lnTo>
                  <a:lnTo>
                    <a:pt x="1603006" y="1600987"/>
                  </a:lnTo>
                  <a:close/>
                </a:path>
                <a:path w="5038725" h="1857375">
                  <a:moveTo>
                    <a:pt x="1629970" y="1605033"/>
                  </a:moveTo>
                  <a:lnTo>
                    <a:pt x="1608398" y="1605033"/>
                  </a:lnTo>
                  <a:lnTo>
                    <a:pt x="1608398" y="1599639"/>
                  </a:lnTo>
                  <a:lnTo>
                    <a:pt x="1629970" y="1599639"/>
                  </a:lnTo>
                  <a:lnTo>
                    <a:pt x="1629970" y="1605033"/>
                  </a:lnTo>
                  <a:close/>
                </a:path>
                <a:path w="5038725" h="1857375">
                  <a:moveTo>
                    <a:pt x="5038212" y="1462"/>
                  </a:moveTo>
                  <a:lnTo>
                    <a:pt x="5016640" y="1462"/>
                  </a:lnTo>
                  <a:lnTo>
                    <a:pt x="5016640" y="0"/>
                  </a:lnTo>
                  <a:lnTo>
                    <a:pt x="5038212" y="0"/>
                  </a:lnTo>
                  <a:lnTo>
                    <a:pt x="5038212" y="1462"/>
                  </a:lnTo>
                  <a:close/>
                </a:path>
                <a:path w="5038725" h="1857375">
                  <a:moveTo>
                    <a:pt x="4835982" y="2810"/>
                  </a:moveTo>
                  <a:lnTo>
                    <a:pt x="4787447" y="2810"/>
                  </a:lnTo>
                  <a:lnTo>
                    <a:pt x="4787447" y="0"/>
                  </a:lnTo>
                  <a:lnTo>
                    <a:pt x="4835982" y="0"/>
                  </a:lnTo>
                  <a:lnTo>
                    <a:pt x="4835982" y="2810"/>
                  </a:lnTo>
                  <a:close/>
                </a:path>
                <a:path w="5038725" h="1857375">
                  <a:moveTo>
                    <a:pt x="4814411" y="24389"/>
                  </a:moveTo>
                  <a:lnTo>
                    <a:pt x="4809018" y="24389"/>
                  </a:lnTo>
                  <a:lnTo>
                    <a:pt x="4809018" y="2810"/>
                  </a:lnTo>
                  <a:lnTo>
                    <a:pt x="4814411" y="2810"/>
                  </a:lnTo>
                  <a:lnTo>
                    <a:pt x="4814411" y="24389"/>
                  </a:lnTo>
                  <a:close/>
                </a:path>
                <a:path w="5038725" h="1857375">
                  <a:moveTo>
                    <a:pt x="4699814" y="139026"/>
                  </a:moveTo>
                  <a:lnTo>
                    <a:pt x="4694422" y="139026"/>
                  </a:lnTo>
                  <a:lnTo>
                    <a:pt x="4694422" y="117447"/>
                  </a:lnTo>
                  <a:lnTo>
                    <a:pt x="4672850" y="117447"/>
                  </a:lnTo>
                  <a:lnTo>
                    <a:pt x="4672850" y="112053"/>
                  </a:lnTo>
                  <a:lnTo>
                    <a:pt x="4694422" y="112053"/>
                  </a:lnTo>
                  <a:lnTo>
                    <a:pt x="4694422" y="90474"/>
                  </a:lnTo>
                  <a:lnTo>
                    <a:pt x="4699814" y="90474"/>
                  </a:lnTo>
                  <a:lnTo>
                    <a:pt x="4699814" y="112053"/>
                  </a:lnTo>
                  <a:lnTo>
                    <a:pt x="4721385" y="112053"/>
                  </a:lnTo>
                  <a:lnTo>
                    <a:pt x="4721385" y="117448"/>
                  </a:lnTo>
                  <a:lnTo>
                    <a:pt x="4701163" y="117448"/>
                  </a:lnTo>
                  <a:lnTo>
                    <a:pt x="4699814" y="120145"/>
                  </a:lnTo>
                  <a:lnTo>
                    <a:pt x="4699814" y="139026"/>
                  </a:lnTo>
                  <a:close/>
                </a:path>
                <a:path w="5038725" h="1857375">
                  <a:moveTo>
                    <a:pt x="4585217" y="226690"/>
                  </a:moveTo>
                  <a:lnTo>
                    <a:pt x="4579825" y="226690"/>
                  </a:lnTo>
                  <a:lnTo>
                    <a:pt x="4579825" y="205111"/>
                  </a:lnTo>
                  <a:lnTo>
                    <a:pt x="4585217" y="205111"/>
                  </a:lnTo>
                  <a:lnTo>
                    <a:pt x="4585217" y="226690"/>
                  </a:lnTo>
                  <a:close/>
                </a:path>
                <a:path w="5038725" h="1857375">
                  <a:moveTo>
                    <a:pt x="4606789" y="232085"/>
                  </a:moveTo>
                  <a:lnTo>
                    <a:pt x="4558254" y="232085"/>
                  </a:lnTo>
                  <a:lnTo>
                    <a:pt x="4558254" y="226690"/>
                  </a:lnTo>
                  <a:lnTo>
                    <a:pt x="4606789" y="226690"/>
                  </a:lnTo>
                  <a:lnTo>
                    <a:pt x="4606789" y="232085"/>
                  </a:lnTo>
                  <a:close/>
                </a:path>
                <a:path w="5038725" h="1857375">
                  <a:moveTo>
                    <a:pt x="4585217" y="253663"/>
                  </a:moveTo>
                  <a:lnTo>
                    <a:pt x="4579825" y="253663"/>
                  </a:lnTo>
                  <a:lnTo>
                    <a:pt x="4579825" y="232085"/>
                  </a:lnTo>
                  <a:lnTo>
                    <a:pt x="4601396" y="232085"/>
                  </a:lnTo>
                  <a:lnTo>
                    <a:pt x="4585217" y="249617"/>
                  </a:lnTo>
                  <a:lnTo>
                    <a:pt x="4585217" y="253663"/>
                  </a:lnTo>
                  <a:close/>
                </a:path>
                <a:path w="5038725" h="1857375">
                  <a:moveTo>
                    <a:pt x="4606789" y="2810"/>
                  </a:moveTo>
                  <a:lnTo>
                    <a:pt x="4558254" y="2810"/>
                  </a:lnTo>
                  <a:lnTo>
                    <a:pt x="4558254" y="0"/>
                  </a:lnTo>
                  <a:lnTo>
                    <a:pt x="4606789" y="0"/>
                  </a:lnTo>
                  <a:lnTo>
                    <a:pt x="4606789" y="2810"/>
                  </a:lnTo>
                  <a:close/>
                </a:path>
                <a:path w="5038725" h="1857375">
                  <a:moveTo>
                    <a:pt x="4585217" y="24389"/>
                  </a:moveTo>
                  <a:lnTo>
                    <a:pt x="4579825" y="24389"/>
                  </a:lnTo>
                  <a:lnTo>
                    <a:pt x="4579825" y="2810"/>
                  </a:lnTo>
                  <a:lnTo>
                    <a:pt x="4585217" y="2810"/>
                  </a:lnTo>
                  <a:lnTo>
                    <a:pt x="4585217" y="24389"/>
                  </a:lnTo>
                  <a:close/>
                </a:path>
                <a:path w="5038725" h="1857375">
                  <a:moveTo>
                    <a:pt x="4377595" y="2810"/>
                  </a:moveTo>
                  <a:lnTo>
                    <a:pt x="4329060" y="2810"/>
                  </a:lnTo>
                  <a:lnTo>
                    <a:pt x="4329060" y="0"/>
                  </a:lnTo>
                  <a:lnTo>
                    <a:pt x="4377595" y="0"/>
                  </a:lnTo>
                  <a:lnTo>
                    <a:pt x="4377595" y="2810"/>
                  </a:lnTo>
                  <a:close/>
                </a:path>
                <a:path w="5038725" h="1857375">
                  <a:moveTo>
                    <a:pt x="4356024" y="24389"/>
                  </a:moveTo>
                  <a:lnTo>
                    <a:pt x="4350631" y="24389"/>
                  </a:lnTo>
                  <a:lnTo>
                    <a:pt x="4350631" y="2810"/>
                  </a:lnTo>
                  <a:lnTo>
                    <a:pt x="4356024" y="2810"/>
                  </a:lnTo>
                  <a:lnTo>
                    <a:pt x="4356024" y="24389"/>
                  </a:lnTo>
                  <a:close/>
                </a:path>
                <a:path w="5038725" h="1857375">
                  <a:moveTo>
                    <a:pt x="4148402" y="2810"/>
                  </a:moveTo>
                  <a:lnTo>
                    <a:pt x="4099867" y="2810"/>
                  </a:lnTo>
                  <a:lnTo>
                    <a:pt x="4099867" y="0"/>
                  </a:lnTo>
                  <a:lnTo>
                    <a:pt x="4148402" y="0"/>
                  </a:lnTo>
                  <a:lnTo>
                    <a:pt x="4148402" y="2810"/>
                  </a:lnTo>
                  <a:close/>
                </a:path>
                <a:path w="5038725" h="1857375">
                  <a:moveTo>
                    <a:pt x="4126830" y="24389"/>
                  </a:moveTo>
                  <a:lnTo>
                    <a:pt x="4121438" y="24389"/>
                  </a:lnTo>
                  <a:lnTo>
                    <a:pt x="4121438" y="2810"/>
                  </a:lnTo>
                  <a:lnTo>
                    <a:pt x="4126830" y="2810"/>
                  </a:lnTo>
                  <a:lnTo>
                    <a:pt x="4126830" y="24389"/>
                  </a:lnTo>
                  <a:close/>
                </a:path>
                <a:path w="5038725" h="1857375">
                  <a:moveTo>
                    <a:pt x="3919208" y="2810"/>
                  </a:moveTo>
                  <a:lnTo>
                    <a:pt x="3870673" y="2810"/>
                  </a:lnTo>
                  <a:lnTo>
                    <a:pt x="3870673" y="0"/>
                  </a:lnTo>
                  <a:lnTo>
                    <a:pt x="3919208" y="0"/>
                  </a:lnTo>
                  <a:lnTo>
                    <a:pt x="3919208" y="2810"/>
                  </a:lnTo>
                  <a:close/>
                </a:path>
                <a:path w="5038725" h="1857375">
                  <a:moveTo>
                    <a:pt x="3897637" y="24389"/>
                  </a:moveTo>
                  <a:lnTo>
                    <a:pt x="3892244" y="24389"/>
                  </a:lnTo>
                  <a:lnTo>
                    <a:pt x="3892244" y="2810"/>
                  </a:lnTo>
                  <a:lnTo>
                    <a:pt x="3897637" y="2810"/>
                  </a:lnTo>
                  <a:lnTo>
                    <a:pt x="3897637" y="24389"/>
                  </a:lnTo>
                  <a:close/>
                </a:path>
                <a:path w="5038725" h="1857375">
                  <a:moveTo>
                    <a:pt x="4470621" y="112053"/>
                  </a:moveTo>
                  <a:lnTo>
                    <a:pt x="4465228" y="112053"/>
                  </a:lnTo>
                  <a:lnTo>
                    <a:pt x="4465228" y="90474"/>
                  </a:lnTo>
                  <a:lnTo>
                    <a:pt x="4470621" y="90474"/>
                  </a:lnTo>
                  <a:lnTo>
                    <a:pt x="4470621" y="112053"/>
                  </a:lnTo>
                  <a:close/>
                </a:path>
                <a:path w="5038725" h="1857375">
                  <a:moveTo>
                    <a:pt x="4492192" y="117447"/>
                  </a:moveTo>
                  <a:lnTo>
                    <a:pt x="4443657" y="117447"/>
                  </a:lnTo>
                  <a:lnTo>
                    <a:pt x="4443657" y="112053"/>
                  </a:lnTo>
                  <a:lnTo>
                    <a:pt x="4492192" y="112053"/>
                  </a:lnTo>
                  <a:lnTo>
                    <a:pt x="4492192" y="117447"/>
                  </a:lnTo>
                  <a:close/>
                </a:path>
                <a:path w="5038725" h="1857375">
                  <a:moveTo>
                    <a:pt x="4470621" y="139026"/>
                  </a:moveTo>
                  <a:lnTo>
                    <a:pt x="4465228" y="139026"/>
                  </a:lnTo>
                  <a:lnTo>
                    <a:pt x="4465228" y="117447"/>
                  </a:lnTo>
                  <a:lnTo>
                    <a:pt x="4470621" y="117447"/>
                  </a:lnTo>
                  <a:lnTo>
                    <a:pt x="4470621" y="139026"/>
                  </a:lnTo>
                  <a:close/>
                </a:path>
                <a:path w="5038725" h="1857375">
                  <a:moveTo>
                    <a:pt x="4241427" y="112053"/>
                  </a:moveTo>
                  <a:lnTo>
                    <a:pt x="4236035" y="112053"/>
                  </a:lnTo>
                  <a:lnTo>
                    <a:pt x="4236035" y="90474"/>
                  </a:lnTo>
                  <a:lnTo>
                    <a:pt x="4241427" y="90474"/>
                  </a:lnTo>
                  <a:lnTo>
                    <a:pt x="4241427" y="112053"/>
                  </a:lnTo>
                  <a:close/>
                </a:path>
                <a:path w="5038725" h="1857375">
                  <a:moveTo>
                    <a:pt x="4262999" y="117447"/>
                  </a:moveTo>
                  <a:lnTo>
                    <a:pt x="4214463" y="117447"/>
                  </a:lnTo>
                  <a:lnTo>
                    <a:pt x="4214463" y="112053"/>
                  </a:lnTo>
                  <a:lnTo>
                    <a:pt x="4262999" y="112053"/>
                  </a:lnTo>
                  <a:lnTo>
                    <a:pt x="4262999" y="117447"/>
                  </a:lnTo>
                  <a:close/>
                </a:path>
                <a:path w="5038725" h="1857375">
                  <a:moveTo>
                    <a:pt x="4241427" y="139026"/>
                  </a:moveTo>
                  <a:lnTo>
                    <a:pt x="4236035" y="139026"/>
                  </a:lnTo>
                  <a:lnTo>
                    <a:pt x="4236035" y="117447"/>
                  </a:lnTo>
                  <a:lnTo>
                    <a:pt x="4241427" y="117447"/>
                  </a:lnTo>
                  <a:lnTo>
                    <a:pt x="4241427" y="139026"/>
                  </a:lnTo>
                  <a:close/>
                </a:path>
                <a:path w="5038725" h="1857375">
                  <a:moveTo>
                    <a:pt x="4012234" y="112053"/>
                  </a:moveTo>
                  <a:lnTo>
                    <a:pt x="4006841" y="112053"/>
                  </a:lnTo>
                  <a:lnTo>
                    <a:pt x="4006841" y="90474"/>
                  </a:lnTo>
                  <a:lnTo>
                    <a:pt x="4012234" y="90474"/>
                  </a:lnTo>
                  <a:lnTo>
                    <a:pt x="4012234" y="112053"/>
                  </a:lnTo>
                  <a:close/>
                </a:path>
                <a:path w="5038725" h="1857375">
                  <a:moveTo>
                    <a:pt x="4033805" y="117447"/>
                  </a:moveTo>
                  <a:lnTo>
                    <a:pt x="3985270" y="117447"/>
                  </a:lnTo>
                  <a:lnTo>
                    <a:pt x="3985270" y="112053"/>
                  </a:lnTo>
                  <a:lnTo>
                    <a:pt x="4033805" y="112053"/>
                  </a:lnTo>
                  <a:lnTo>
                    <a:pt x="4033805" y="117447"/>
                  </a:lnTo>
                  <a:close/>
                </a:path>
                <a:path w="5038725" h="1857375">
                  <a:moveTo>
                    <a:pt x="4012234" y="139026"/>
                  </a:moveTo>
                  <a:lnTo>
                    <a:pt x="4006841" y="139026"/>
                  </a:lnTo>
                  <a:lnTo>
                    <a:pt x="4006841" y="117447"/>
                  </a:lnTo>
                  <a:lnTo>
                    <a:pt x="4012234" y="117447"/>
                  </a:lnTo>
                  <a:lnTo>
                    <a:pt x="4012234" y="139026"/>
                  </a:lnTo>
                  <a:close/>
                </a:path>
                <a:path w="5038725" h="1857375">
                  <a:moveTo>
                    <a:pt x="4356024" y="226690"/>
                  </a:moveTo>
                  <a:lnTo>
                    <a:pt x="4350631" y="226690"/>
                  </a:lnTo>
                  <a:lnTo>
                    <a:pt x="4350631" y="205111"/>
                  </a:lnTo>
                  <a:lnTo>
                    <a:pt x="4356024" y="205111"/>
                  </a:lnTo>
                  <a:lnTo>
                    <a:pt x="4356024" y="226690"/>
                  </a:lnTo>
                  <a:close/>
                </a:path>
                <a:path w="5038725" h="1857375">
                  <a:moveTo>
                    <a:pt x="4377595" y="232085"/>
                  </a:moveTo>
                  <a:lnTo>
                    <a:pt x="4329060" y="232085"/>
                  </a:lnTo>
                  <a:lnTo>
                    <a:pt x="4329060" y="226690"/>
                  </a:lnTo>
                  <a:lnTo>
                    <a:pt x="4377595" y="226690"/>
                  </a:lnTo>
                  <a:lnTo>
                    <a:pt x="4377595" y="232085"/>
                  </a:lnTo>
                  <a:close/>
                </a:path>
                <a:path w="5038725" h="1857375">
                  <a:moveTo>
                    <a:pt x="4356024" y="253663"/>
                  </a:moveTo>
                  <a:lnTo>
                    <a:pt x="4350631" y="253663"/>
                  </a:lnTo>
                  <a:lnTo>
                    <a:pt x="4350631" y="232085"/>
                  </a:lnTo>
                  <a:lnTo>
                    <a:pt x="4356024" y="232085"/>
                  </a:lnTo>
                  <a:lnTo>
                    <a:pt x="4356024" y="253663"/>
                  </a:lnTo>
                  <a:close/>
                </a:path>
                <a:path w="5038725" h="1857375">
                  <a:moveTo>
                    <a:pt x="4126830" y="226690"/>
                  </a:moveTo>
                  <a:lnTo>
                    <a:pt x="4121438" y="226690"/>
                  </a:lnTo>
                  <a:lnTo>
                    <a:pt x="4121438" y="205111"/>
                  </a:lnTo>
                  <a:lnTo>
                    <a:pt x="4126830" y="205111"/>
                  </a:lnTo>
                  <a:lnTo>
                    <a:pt x="4126830" y="226690"/>
                  </a:lnTo>
                  <a:close/>
                </a:path>
                <a:path w="5038725" h="1857375">
                  <a:moveTo>
                    <a:pt x="4148402" y="232085"/>
                  </a:moveTo>
                  <a:lnTo>
                    <a:pt x="4099867" y="232085"/>
                  </a:lnTo>
                  <a:lnTo>
                    <a:pt x="4099867" y="226690"/>
                  </a:lnTo>
                  <a:lnTo>
                    <a:pt x="4148402" y="226690"/>
                  </a:lnTo>
                  <a:lnTo>
                    <a:pt x="4148402" y="232085"/>
                  </a:lnTo>
                  <a:close/>
                </a:path>
                <a:path w="5038725" h="1857375">
                  <a:moveTo>
                    <a:pt x="4126830" y="253663"/>
                  </a:moveTo>
                  <a:lnTo>
                    <a:pt x="4121438" y="253663"/>
                  </a:lnTo>
                  <a:lnTo>
                    <a:pt x="4121438" y="232085"/>
                  </a:lnTo>
                  <a:lnTo>
                    <a:pt x="4126830" y="232085"/>
                  </a:lnTo>
                  <a:lnTo>
                    <a:pt x="4126830" y="253663"/>
                  </a:lnTo>
                  <a:close/>
                </a:path>
                <a:path w="5038725" h="1857375">
                  <a:moveTo>
                    <a:pt x="3897637" y="226690"/>
                  </a:moveTo>
                  <a:lnTo>
                    <a:pt x="3892244" y="226690"/>
                  </a:lnTo>
                  <a:lnTo>
                    <a:pt x="3892244" y="205111"/>
                  </a:lnTo>
                  <a:lnTo>
                    <a:pt x="3897637" y="205111"/>
                  </a:lnTo>
                  <a:lnTo>
                    <a:pt x="3897637" y="226690"/>
                  </a:lnTo>
                  <a:close/>
                </a:path>
                <a:path w="5038725" h="1857375">
                  <a:moveTo>
                    <a:pt x="3919208" y="232085"/>
                  </a:moveTo>
                  <a:lnTo>
                    <a:pt x="3870673" y="232085"/>
                  </a:lnTo>
                  <a:lnTo>
                    <a:pt x="3870673" y="226690"/>
                  </a:lnTo>
                  <a:lnTo>
                    <a:pt x="3919208" y="226690"/>
                  </a:lnTo>
                  <a:lnTo>
                    <a:pt x="3919208" y="232085"/>
                  </a:lnTo>
                  <a:close/>
                </a:path>
                <a:path w="5038725" h="1857375">
                  <a:moveTo>
                    <a:pt x="3897637" y="253663"/>
                  </a:moveTo>
                  <a:lnTo>
                    <a:pt x="3892244" y="253663"/>
                  </a:lnTo>
                  <a:lnTo>
                    <a:pt x="3892244" y="232085"/>
                  </a:lnTo>
                  <a:lnTo>
                    <a:pt x="3897637" y="232085"/>
                  </a:lnTo>
                  <a:lnTo>
                    <a:pt x="3897637" y="253663"/>
                  </a:lnTo>
                  <a:close/>
                </a:path>
                <a:path w="5038725" h="1857375">
                  <a:moveTo>
                    <a:pt x="4470621" y="341327"/>
                  </a:moveTo>
                  <a:lnTo>
                    <a:pt x="4465228" y="341327"/>
                  </a:lnTo>
                  <a:lnTo>
                    <a:pt x="4465228" y="319748"/>
                  </a:lnTo>
                  <a:lnTo>
                    <a:pt x="4470621" y="319748"/>
                  </a:lnTo>
                  <a:lnTo>
                    <a:pt x="4470621" y="341327"/>
                  </a:lnTo>
                  <a:close/>
                </a:path>
                <a:path w="5038725" h="1857375">
                  <a:moveTo>
                    <a:pt x="4492192" y="346722"/>
                  </a:moveTo>
                  <a:lnTo>
                    <a:pt x="4443657" y="346722"/>
                  </a:lnTo>
                  <a:lnTo>
                    <a:pt x="4443657" y="341327"/>
                  </a:lnTo>
                  <a:lnTo>
                    <a:pt x="4492192" y="341327"/>
                  </a:lnTo>
                  <a:lnTo>
                    <a:pt x="4492192" y="346722"/>
                  </a:lnTo>
                  <a:close/>
                </a:path>
                <a:path w="5038725" h="1857375">
                  <a:moveTo>
                    <a:pt x="4470621" y="368301"/>
                  </a:moveTo>
                  <a:lnTo>
                    <a:pt x="4465228" y="368301"/>
                  </a:lnTo>
                  <a:lnTo>
                    <a:pt x="4465228" y="346722"/>
                  </a:lnTo>
                  <a:lnTo>
                    <a:pt x="4470621" y="346722"/>
                  </a:lnTo>
                  <a:lnTo>
                    <a:pt x="4470621" y="368301"/>
                  </a:lnTo>
                  <a:close/>
                </a:path>
                <a:path w="5038725" h="1857375">
                  <a:moveTo>
                    <a:pt x="4241427" y="341327"/>
                  </a:moveTo>
                  <a:lnTo>
                    <a:pt x="4236035" y="341327"/>
                  </a:lnTo>
                  <a:lnTo>
                    <a:pt x="4236035" y="319748"/>
                  </a:lnTo>
                  <a:lnTo>
                    <a:pt x="4241427" y="319748"/>
                  </a:lnTo>
                  <a:lnTo>
                    <a:pt x="4241427" y="341327"/>
                  </a:lnTo>
                  <a:close/>
                </a:path>
                <a:path w="5038725" h="1857375">
                  <a:moveTo>
                    <a:pt x="4262999" y="346722"/>
                  </a:moveTo>
                  <a:lnTo>
                    <a:pt x="4214463" y="346722"/>
                  </a:lnTo>
                  <a:lnTo>
                    <a:pt x="4214463" y="341327"/>
                  </a:lnTo>
                  <a:lnTo>
                    <a:pt x="4262999" y="341327"/>
                  </a:lnTo>
                  <a:lnTo>
                    <a:pt x="4262999" y="346722"/>
                  </a:lnTo>
                  <a:close/>
                </a:path>
                <a:path w="5038725" h="1857375">
                  <a:moveTo>
                    <a:pt x="4241427" y="368301"/>
                  </a:moveTo>
                  <a:lnTo>
                    <a:pt x="4236035" y="368301"/>
                  </a:lnTo>
                  <a:lnTo>
                    <a:pt x="4236035" y="346722"/>
                  </a:lnTo>
                  <a:lnTo>
                    <a:pt x="4241427" y="346722"/>
                  </a:lnTo>
                  <a:lnTo>
                    <a:pt x="4241427" y="368301"/>
                  </a:lnTo>
                  <a:close/>
                </a:path>
                <a:path w="5038725" h="1857375">
                  <a:moveTo>
                    <a:pt x="4012234" y="341327"/>
                  </a:moveTo>
                  <a:lnTo>
                    <a:pt x="4006841" y="341327"/>
                  </a:lnTo>
                  <a:lnTo>
                    <a:pt x="4006841" y="319748"/>
                  </a:lnTo>
                  <a:lnTo>
                    <a:pt x="4012234" y="319748"/>
                  </a:lnTo>
                  <a:lnTo>
                    <a:pt x="4012234" y="341327"/>
                  </a:lnTo>
                  <a:close/>
                </a:path>
                <a:path w="5038725" h="1857375">
                  <a:moveTo>
                    <a:pt x="4033805" y="346722"/>
                  </a:moveTo>
                  <a:lnTo>
                    <a:pt x="3985270" y="346722"/>
                  </a:lnTo>
                  <a:lnTo>
                    <a:pt x="3985270" y="341327"/>
                  </a:lnTo>
                  <a:lnTo>
                    <a:pt x="4033805" y="341327"/>
                  </a:lnTo>
                  <a:lnTo>
                    <a:pt x="4033805" y="346722"/>
                  </a:lnTo>
                  <a:close/>
                </a:path>
                <a:path w="5038725" h="1857375">
                  <a:moveTo>
                    <a:pt x="4012234" y="368301"/>
                  </a:moveTo>
                  <a:lnTo>
                    <a:pt x="4006841" y="368301"/>
                  </a:lnTo>
                  <a:lnTo>
                    <a:pt x="4006841" y="346722"/>
                  </a:lnTo>
                  <a:lnTo>
                    <a:pt x="4012234" y="346722"/>
                  </a:lnTo>
                  <a:lnTo>
                    <a:pt x="4012234" y="368301"/>
                  </a:lnTo>
                  <a:close/>
                </a:path>
                <a:path w="5038725" h="1857375">
                  <a:moveTo>
                    <a:pt x="4356024" y="455964"/>
                  </a:moveTo>
                  <a:lnTo>
                    <a:pt x="4350631" y="455964"/>
                  </a:lnTo>
                  <a:lnTo>
                    <a:pt x="4350631" y="434386"/>
                  </a:lnTo>
                  <a:lnTo>
                    <a:pt x="4356024" y="434386"/>
                  </a:lnTo>
                  <a:lnTo>
                    <a:pt x="4356024" y="455964"/>
                  </a:lnTo>
                  <a:close/>
                </a:path>
                <a:path w="5038725" h="1857375">
                  <a:moveTo>
                    <a:pt x="4377595" y="461359"/>
                  </a:moveTo>
                  <a:lnTo>
                    <a:pt x="4329060" y="461359"/>
                  </a:lnTo>
                  <a:lnTo>
                    <a:pt x="4329060" y="455964"/>
                  </a:lnTo>
                  <a:lnTo>
                    <a:pt x="4377595" y="455964"/>
                  </a:lnTo>
                  <a:lnTo>
                    <a:pt x="4377595" y="461359"/>
                  </a:lnTo>
                  <a:close/>
                </a:path>
                <a:path w="5038725" h="1857375">
                  <a:moveTo>
                    <a:pt x="4356024" y="482938"/>
                  </a:moveTo>
                  <a:lnTo>
                    <a:pt x="4350631" y="482938"/>
                  </a:lnTo>
                  <a:lnTo>
                    <a:pt x="4350631" y="461359"/>
                  </a:lnTo>
                  <a:lnTo>
                    <a:pt x="4356024" y="461359"/>
                  </a:lnTo>
                  <a:lnTo>
                    <a:pt x="4356024" y="482938"/>
                  </a:lnTo>
                  <a:close/>
                </a:path>
                <a:path w="5038725" h="1857375">
                  <a:moveTo>
                    <a:pt x="4126830" y="455964"/>
                  </a:moveTo>
                  <a:lnTo>
                    <a:pt x="4121438" y="455964"/>
                  </a:lnTo>
                  <a:lnTo>
                    <a:pt x="4121438" y="434386"/>
                  </a:lnTo>
                  <a:lnTo>
                    <a:pt x="4126830" y="434386"/>
                  </a:lnTo>
                  <a:lnTo>
                    <a:pt x="4126830" y="455964"/>
                  </a:lnTo>
                  <a:close/>
                </a:path>
                <a:path w="5038725" h="1857375">
                  <a:moveTo>
                    <a:pt x="4148402" y="461359"/>
                  </a:moveTo>
                  <a:lnTo>
                    <a:pt x="4099867" y="461359"/>
                  </a:lnTo>
                  <a:lnTo>
                    <a:pt x="4099867" y="455964"/>
                  </a:lnTo>
                  <a:lnTo>
                    <a:pt x="4148402" y="455964"/>
                  </a:lnTo>
                  <a:lnTo>
                    <a:pt x="4148402" y="461359"/>
                  </a:lnTo>
                  <a:close/>
                </a:path>
                <a:path w="5038725" h="1857375">
                  <a:moveTo>
                    <a:pt x="4126830" y="482938"/>
                  </a:moveTo>
                  <a:lnTo>
                    <a:pt x="4121438" y="482938"/>
                  </a:lnTo>
                  <a:lnTo>
                    <a:pt x="4121438" y="461359"/>
                  </a:lnTo>
                  <a:lnTo>
                    <a:pt x="4126830" y="461359"/>
                  </a:lnTo>
                  <a:lnTo>
                    <a:pt x="4126830" y="482938"/>
                  </a:lnTo>
                  <a:close/>
                </a:path>
                <a:path w="5038725" h="1857375">
                  <a:moveTo>
                    <a:pt x="3897637" y="455964"/>
                  </a:moveTo>
                  <a:lnTo>
                    <a:pt x="3892244" y="455964"/>
                  </a:lnTo>
                  <a:lnTo>
                    <a:pt x="3892244" y="434386"/>
                  </a:lnTo>
                  <a:lnTo>
                    <a:pt x="3897637" y="434386"/>
                  </a:lnTo>
                  <a:lnTo>
                    <a:pt x="3897637" y="455964"/>
                  </a:lnTo>
                  <a:close/>
                </a:path>
                <a:path w="5038725" h="1857375">
                  <a:moveTo>
                    <a:pt x="3919208" y="461359"/>
                  </a:moveTo>
                  <a:lnTo>
                    <a:pt x="3870673" y="461359"/>
                  </a:lnTo>
                  <a:lnTo>
                    <a:pt x="3870673" y="455964"/>
                  </a:lnTo>
                  <a:lnTo>
                    <a:pt x="3919208" y="455964"/>
                  </a:lnTo>
                  <a:lnTo>
                    <a:pt x="3919208" y="461359"/>
                  </a:lnTo>
                  <a:close/>
                </a:path>
                <a:path w="5038725" h="1857375">
                  <a:moveTo>
                    <a:pt x="3897637" y="482938"/>
                  </a:moveTo>
                  <a:lnTo>
                    <a:pt x="3892244" y="482938"/>
                  </a:lnTo>
                  <a:lnTo>
                    <a:pt x="3892244" y="461359"/>
                  </a:lnTo>
                  <a:lnTo>
                    <a:pt x="3897637" y="461359"/>
                  </a:lnTo>
                  <a:lnTo>
                    <a:pt x="3897637" y="482938"/>
                  </a:lnTo>
                  <a:close/>
                </a:path>
                <a:path w="5038725" h="1857375">
                  <a:moveTo>
                    <a:pt x="4241427" y="570601"/>
                  </a:moveTo>
                  <a:lnTo>
                    <a:pt x="4236035" y="570601"/>
                  </a:lnTo>
                  <a:lnTo>
                    <a:pt x="4236035" y="549023"/>
                  </a:lnTo>
                  <a:lnTo>
                    <a:pt x="4241427" y="549023"/>
                  </a:lnTo>
                  <a:lnTo>
                    <a:pt x="4241427" y="570601"/>
                  </a:lnTo>
                  <a:close/>
                </a:path>
                <a:path w="5038725" h="1857375">
                  <a:moveTo>
                    <a:pt x="4262999" y="575996"/>
                  </a:moveTo>
                  <a:lnTo>
                    <a:pt x="4214463" y="575996"/>
                  </a:lnTo>
                  <a:lnTo>
                    <a:pt x="4214463" y="570601"/>
                  </a:lnTo>
                  <a:lnTo>
                    <a:pt x="4262999" y="570601"/>
                  </a:lnTo>
                  <a:lnTo>
                    <a:pt x="4262999" y="575996"/>
                  </a:lnTo>
                  <a:close/>
                </a:path>
                <a:path w="5038725" h="1857375">
                  <a:moveTo>
                    <a:pt x="4241427" y="597575"/>
                  </a:moveTo>
                  <a:lnTo>
                    <a:pt x="4236035" y="597575"/>
                  </a:lnTo>
                  <a:lnTo>
                    <a:pt x="4236035" y="575996"/>
                  </a:lnTo>
                  <a:lnTo>
                    <a:pt x="4241427" y="575996"/>
                  </a:lnTo>
                  <a:lnTo>
                    <a:pt x="4241427" y="597575"/>
                  </a:lnTo>
                  <a:close/>
                </a:path>
                <a:path w="5038725" h="1857375">
                  <a:moveTo>
                    <a:pt x="4012234" y="570601"/>
                  </a:moveTo>
                  <a:lnTo>
                    <a:pt x="4006841" y="570601"/>
                  </a:lnTo>
                  <a:lnTo>
                    <a:pt x="4006841" y="549023"/>
                  </a:lnTo>
                  <a:lnTo>
                    <a:pt x="4012234" y="549023"/>
                  </a:lnTo>
                  <a:lnTo>
                    <a:pt x="4012234" y="570601"/>
                  </a:lnTo>
                  <a:close/>
                </a:path>
                <a:path w="5038725" h="1857375">
                  <a:moveTo>
                    <a:pt x="4033805" y="575996"/>
                  </a:moveTo>
                  <a:lnTo>
                    <a:pt x="3985270" y="575996"/>
                  </a:lnTo>
                  <a:lnTo>
                    <a:pt x="3985270" y="570601"/>
                  </a:lnTo>
                  <a:lnTo>
                    <a:pt x="4033805" y="570601"/>
                  </a:lnTo>
                  <a:lnTo>
                    <a:pt x="4033805" y="575996"/>
                  </a:lnTo>
                  <a:close/>
                </a:path>
                <a:path w="5038725" h="1857375">
                  <a:moveTo>
                    <a:pt x="4012234" y="597575"/>
                  </a:moveTo>
                  <a:lnTo>
                    <a:pt x="4006841" y="597575"/>
                  </a:lnTo>
                  <a:lnTo>
                    <a:pt x="4006841" y="575996"/>
                  </a:lnTo>
                  <a:lnTo>
                    <a:pt x="4012234" y="575996"/>
                  </a:lnTo>
                  <a:lnTo>
                    <a:pt x="4012234" y="597575"/>
                  </a:lnTo>
                  <a:close/>
                </a:path>
                <a:path w="5038725" h="1857375">
                  <a:moveTo>
                    <a:pt x="4126830" y="685239"/>
                  </a:moveTo>
                  <a:lnTo>
                    <a:pt x="4121438" y="685239"/>
                  </a:lnTo>
                  <a:lnTo>
                    <a:pt x="4121438" y="663660"/>
                  </a:lnTo>
                  <a:lnTo>
                    <a:pt x="4126830" y="663660"/>
                  </a:lnTo>
                  <a:lnTo>
                    <a:pt x="4126830" y="685239"/>
                  </a:lnTo>
                  <a:close/>
                </a:path>
                <a:path w="5038725" h="1857375">
                  <a:moveTo>
                    <a:pt x="4148402" y="690633"/>
                  </a:moveTo>
                  <a:lnTo>
                    <a:pt x="4099867" y="690633"/>
                  </a:lnTo>
                  <a:lnTo>
                    <a:pt x="4099867" y="685239"/>
                  </a:lnTo>
                  <a:lnTo>
                    <a:pt x="4148402" y="685239"/>
                  </a:lnTo>
                  <a:lnTo>
                    <a:pt x="4148402" y="690633"/>
                  </a:lnTo>
                  <a:close/>
                </a:path>
                <a:path w="5038725" h="1857375">
                  <a:moveTo>
                    <a:pt x="4126830" y="712212"/>
                  </a:moveTo>
                  <a:lnTo>
                    <a:pt x="4121438" y="712212"/>
                  </a:lnTo>
                  <a:lnTo>
                    <a:pt x="4121438" y="690633"/>
                  </a:lnTo>
                  <a:lnTo>
                    <a:pt x="4126830" y="690633"/>
                  </a:lnTo>
                  <a:lnTo>
                    <a:pt x="4126830" y="712212"/>
                  </a:lnTo>
                  <a:close/>
                </a:path>
                <a:path w="5038725" h="1857375">
                  <a:moveTo>
                    <a:pt x="3897637" y="685239"/>
                  </a:moveTo>
                  <a:lnTo>
                    <a:pt x="3892244" y="685239"/>
                  </a:lnTo>
                  <a:lnTo>
                    <a:pt x="3892244" y="663660"/>
                  </a:lnTo>
                  <a:lnTo>
                    <a:pt x="3897637" y="663660"/>
                  </a:lnTo>
                  <a:lnTo>
                    <a:pt x="3897637" y="685239"/>
                  </a:lnTo>
                  <a:close/>
                </a:path>
                <a:path w="5038725" h="1857375">
                  <a:moveTo>
                    <a:pt x="3919208" y="690633"/>
                  </a:moveTo>
                  <a:lnTo>
                    <a:pt x="3870673" y="690633"/>
                  </a:lnTo>
                  <a:lnTo>
                    <a:pt x="3870673" y="685239"/>
                  </a:lnTo>
                  <a:lnTo>
                    <a:pt x="3919208" y="685239"/>
                  </a:lnTo>
                  <a:lnTo>
                    <a:pt x="3919208" y="690633"/>
                  </a:lnTo>
                  <a:close/>
                </a:path>
                <a:path w="5038725" h="1857375">
                  <a:moveTo>
                    <a:pt x="3897637" y="712212"/>
                  </a:moveTo>
                  <a:lnTo>
                    <a:pt x="3892244" y="712212"/>
                  </a:lnTo>
                  <a:lnTo>
                    <a:pt x="3892244" y="690633"/>
                  </a:lnTo>
                  <a:lnTo>
                    <a:pt x="3897637" y="690633"/>
                  </a:lnTo>
                  <a:lnTo>
                    <a:pt x="3897637" y="712212"/>
                  </a:lnTo>
                  <a:close/>
                </a:path>
                <a:path w="5038725" h="1857375">
                  <a:moveTo>
                    <a:pt x="4012234" y="799876"/>
                  </a:moveTo>
                  <a:lnTo>
                    <a:pt x="4006841" y="799876"/>
                  </a:lnTo>
                  <a:lnTo>
                    <a:pt x="4006841" y="778297"/>
                  </a:lnTo>
                  <a:lnTo>
                    <a:pt x="4012234" y="778297"/>
                  </a:lnTo>
                  <a:lnTo>
                    <a:pt x="4012234" y="799876"/>
                  </a:lnTo>
                  <a:close/>
                </a:path>
                <a:path w="5038725" h="1857375">
                  <a:moveTo>
                    <a:pt x="4033805" y="805270"/>
                  </a:moveTo>
                  <a:lnTo>
                    <a:pt x="3985270" y="805270"/>
                  </a:lnTo>
                  <a:lnTo>
                    <a:pt x="3985270" y="799876"/>
                  </a:lnTo>
                  <a:lnTo>
                    <a:pt x="4033805" y="799876"/>
                  </a:lnTo>
                  <a:lnTo>
                    <a:pt x="4033805" y="805270"/>
                  </a:lnTo>
                  <a:close/>
                </a:path>
                <a:path w="5038725" h="1857375">
                  <a:moveTo>
                    <a:pt x="4012234" y="826849"/>
                  </a:moveTo>
                  <a:lnTo>
                    <a:pt x="4006841" y="826849"/>
                  </a:lnTo>
                  <a:lnTo>
                    <a:pt x="4006841" y="805270"/>
                  </a:lnTo>
                  <a:lnTo>
                    <a:pt x="4012234" y="805270"/>
                  </a:lnTo>
                  <a:lnTo>
                    <a:pt x="4012234" y="826849"/>
                  </a:lnTo>
                  <a:close/>
                </a:path>
                <a:path w="5038725" h="1857375">
                  <a:moveTo>
                    <a:pt x="3691363" y="2810"/>
                  </a:moveTo>
                  <a:lnTo>
                    <a:pt x="3642828" y="2810"/>
                  </a:lnTo>
                  <a:lnTo>
                    <a:pt x="3642828" y="0"/>
                  </a:lnTo>
                  <a:lnTo>
                    <a:pt x="3691363" y="0"/>
                  </a:lnTo>
                  <a:lnTo>
                    <a:pt x="3691363" y="2810"/>
                  </a:lnTo>
                  <a:close/>
                </a:path>
                <a:path w="5038725" h="1857375">
                  <a:moveTo>
                    <a:pt x="3669792" y="24389"/>
                  </a:moveTo>
                  <a:lnTo>
                    <a:pt x="3664399" y="24389"/>
                  </a:lnTo>
                  <a:lnTo>
                    <a:pt x="3664399" y="2810"/>
                  </a:lnTo>
                  <a:lnTo>
                    <a:pt x="3669792" y="2810"/>
                  </a:lnTo>
                  <a:lnTo>
                    <a:pt x="3669792" y="24389"/>
                  </a:lnTo>
                  <a:close/>
                </a:path>
                <a:path w="5038725" h="1857375">
                  <a:moveTo>
                    <a:pt x="3462170" y="2810"/>
                  </a:moveTo>
                  <a:lnTo>
                    <a:pt x="3413634" y="2810"/>
                  </a:lnTo>
                  <a:lnTo>
                    <a:pt x="3413634" y="0"/>
                  </a:lnTo>
                  <a:lnTo>
                    <a:pt x="3462170" y="0"/>
                  </a:lnTo>
                  <a:lnTo>
                    <a:pt x="3462170" y="2810"/>
                  </a:lnTo>
                  <a:close/>
                </a:path>
                <a:path w="5038725" h="1857375">
                  <a:moveTo>
                    <a:pt x="3440598" y="24389"/>
                  </a:moveTo>
                  <a:lnTo>
                    <a:pt x="3435206" y="24389"/>
                  </a:lnTo>
                  <a:lnTo>
                    <a:pt x="3435206" y="2810"/>
                  </a:lnTo>
                  <a:lnTo>
                    <a:pt x="3440598" y="2810"/>
                  </a:lnTo>
                  <a:lnTo>
                    <a:pt x="3440598" y="24389"/>
                  </a:lnTo>
                  <a:close/>
                </a:path>
                <a:path w="5038725" h="1857375">
                  <a:moveTo>
                    <a:pt x="3232976" y="2810"/>
                  </a:moveTo>
                  <a:lnTo>
                    <a:pt x="3184441" y="2810"/>
                  </a:lnTo>
                  <a:lnTo>
                    <a:pt x="3184441" y="0"/>
                  </a:lnTo>
                  <a:lnTo>
                    <a:pt x="3232976" y="0"/>
                  </a:lnTo>
                  <a:lnTo>
                    <a:pt x="3232976" y="2810"/>
                  </a:lnTo>
                  <a:close/>
                </a:path>
                <a:path w="5038725" h="1857375">
                  <a:moveTo>
                    <a:pt x="3211405" y="24389"/>
                  </a:moveTo>
                  <a:lnTo>
                    <a:pt x="3206012" y="24389"/>
                  </a:lnTo>
                  <a:lnTo>
                    <a:pt x="3206012" y="2810"/>
                  </a:lnTo>
                  <a:lnTo>
                    <a:pt x="3211405" y="2810"/>
                  </a:lnTo>
                  <a:lnTo>
                    <a:pt x="3211405" y="24389"/>
                  </a:lnTo>
                  <a:close/>
                </a:path>
                <a:path w="5038725" h="1857375">
                  <a:moveTo>
                    <a:pt x="3003783" y="2810"/>
                  </a:moveTo>
                  <a:lnTo>
                    <a:pt x="2955247" y="2810"/>
                  </a:lnTo>
                  <a:lnTo>
                    <a:pt x="2955247" y="0"/>
                  </a:lnTo>
                  <a:lnTo>
                    <a:pt x="3003783" y="0"/>
                  </a:lnTo>
                  <a:lnTo>
                    <a:pt x="3003783" y="2810"/>
                  </a:lnTo>
                  <a:close/>
                </a:path>
                <a:path w="5038725" h="1857375">
                  <a:moveTo>
                    <a:pt x="2982211" y="24389"/>
                  </a:moveTo>
                  <a:lnTo>
                    <a:pt x="2976819" y="24389"/>
                  </a:lnTo>
                  <a:lnTo>
                    <a:pt x="2976819" y="2810"/>
                  </a:lnTo>
                  <a:lnTo>
                    <a:pt x="2982211" y="2810"/>
                  </a:lnTo>
                  <a:lnTo>
                    <a:pt x="2982211" y="24389"/>
                  </a:lnTo>
                  <a:close/>
                </a:path>
                <a:path w="5038725" h="1857375">
                  <a:moveTo>
                    <a:pt x="3784389" y="112053"/>
                  </a:moveTo>
                  <a:lnTo>
                    <a:pt x="3778996" y="112053"/>
                  </a:lnTo>
                  <a:lnTo>
                    <a:pt x="3778996" y="90474"/>
                  </a:lnTo>
                  <a:lnTo>
                    <a:pt x="3784389" y="90474"/>
                  </a:lnTo>
                  <a:lnTo>
                    <a:pt x="3784389" y="112053"/>
                  </a:lnTo>
                  <a:close/>
                </a:path>
                <a:path w="5038725" h="1857375">
                  <a:moveTo>
                    <a:pt x="3805960" y="117447"/>
                  </a:moveTo>
                  <a:lnTo>
                    <a:pt x="3757425" y="117447"/>
                  </a:lnTo>
                  <a:lnTo>
                    <a:pt x="3757425" y="112053"/>
                  </a:lnTo>
                  <a:lnTo>
                    <a:pt x="3805960" y="112053"/>
                  </a:lnTo>
                  <a:lnTo>
                    <a:pt x="3805960" y="117447"/>
                  </a:lnTo>
                  <a:close/>
                </a:path>
                <a:path w="5038725" h="1857375">
                  <a:moveTo>
                    <a:pt x="3784389" y="139026"/>
                  </a:moveTo>
                  <a:lnTo>
                    <a:pt x="3778996" y="139026"/>
                  </a:lnTo>
                  <a:lnTo>
                    <a:pt x="3778996" y="117447"/>
                  </a:lnTo>
                  <a:lnTo>
                    <a:pt x="3784389" y="117447"/>
                  </a:lnTo>
                  <a:lnTo>
                    <a:pt x="3784389" y="139026"/>
                  </a:lnTo>
                  <a:close/>
                </a:path>
                <a:path w="5038725" h="1857375">
                  <a:moveTo>
                    <a:pt x="3555195" y="112053"/>
                  </a:moveTo>
                  <a:lnTo>
                    <a:pt x="3549802" y="112053"/>
                  </a:lnTo>
                  <a:lnTo>
                    <a:pt x="3549802" y="90474"/>
                  </a:lnTo>
                  <a:lnTo>
                    <a:pt x="3555195" y="90474"/>
                  </a:lnTo>
                  <a:lnTo>
                    <a:pt x="3555195" y="112053"/>
                  </a:lnTo>
                  <a:close/>
                </a:path>
                <a:path w="5038725" h="1857375">
                  <a:moveTo>
                    <a:pt x="3576766" y="117447"/>
                  </a:moveTo>
                  <a:lnTo>
                    <a:pt x="3528231" y="117447"/>
                  </a:lnTo>
                  <a:lnTo>
                    <a:pt x="3528231" y="112053"/>
                  </a:lnTo>
                  <a:lnTo>
                    <a:pt x="3576766" y="112053"/>
                  </a:lnTo>
                  <a:lnTo>
                    <a:pt x="3576766" y="117447"/>
                  </a:lnTo>
                  <a:close/>
                </a:path>
                <a:path w="5038725" h="1857375">
                  <a:moveTo>
                    <a:pt x="3555195" y="139026"/>
                  </a:moveTo>
                  <a:lnTo>
                    <a:pt x="3549802" y="139026"/>
                  </a:lnTo>
                  <a:lnTo>
                    <a:pt x="3549802" y="117447"/>
                  </a:lnTo>
                  <a:lnTo>
                    <a:pt x="3555195" y="117447"/>
                  </a:lnTo>
                  <a:lnTo>
                    <a:pt x="3555195" y="139026"/>
                  </a:lnTo>
                  <a:close/>
                </a:path>
                <a:path w="5038725" h="1857375">
                  <a:moveTo>
                    <a:pt x="3326002" y="112053"/>
                  </a:moveTo>
                  <a:lnTo>
                    <a:pt x="3320609" y="112053"/>
                  </a:lnTo>
                  <a:lnTo>
                    <a:pt x="3320609" y="90474"/>
                  </a:lnTo>
                  <a:lnTo>
                    <a:pt x="3326002" y="90474"/>
                  </a:lnTo>
                  <a:lnTo>
                    <a:pt x="3326002" y="112053"/>
                  </a:lnTo>
                  <a:close/>
                </a:path>
                <a:path w="5038725" h="1857375">
                  <a:moveTo>
                    <a:pt x="3347573" y="117447"/>
                  </a:moveTo>
                  <a:lnTo>
                    <a:pt x="3299038" y="117447"/>
                  </a:lnTo>
                  <a:lnTo>
                    <a:pt x="3299038" y="112053"/>
                  </a:lnTo>
                  <a:lnTo>
                    <a:pt x="3347573" y="112053"/>
                  </a:lnTo>
                  <a:lnTo>
                    <a:pt x="3347573" y="117447"/>
                  </a:lnTo>
                  <a:close/>
                </a:path>
                <a:path w="5038725" h="1857375">
                  <a:moveTo>
                    <a:pt x="3326002" y="139026"/>
                  </a:moveTo>
                  <a:lnTo>
                    <a:pt x="3320609" y="139026"/>
                  </a:lnTo>
                  <a:lnTo>
                    <a:pt x="3320609" y="117447"/>
                  </a:lnTo>
                  <a:lnTo>
                    <a:pt x="3326002" y="117447"/>
                  </a:lnTo>
                  <a:lnTo>
                    <a:pt x="3326002" y="139026"/>
                  </a:lnTo>
                  <a:close/>
                </a:path>
                <a:path w="5038725" h="1857375">
                  <a:moveTo>
                    <a:pt x="3096808" y="112053"/>
                  </a:moveTo>
                  <a:lnTo>
                    <a:pt x="3091415" y="112053"/>
                  </a:lnTo>
                  <a:lnTo>
                    <a:pt x="3091415" y="90474"/>
                  </a:lnTo>
                  <a:lnTo>
                    <a:pt x="3096808" y="90474"/>
                  </a:lnTo>
                  <a:lnTo>
                    <a:pt x="3096808" y="112053"/>
                  </a:lnTo>
                  <a:close/>
                </a:path>
                <a:path w="5038725" h="1857375">
                  <a:moveTo>
                    <a:pt x="3118379" y="117447"/>
                  </a:moveTo>
                  <a:lnTo>
                    <a:pt x="3069844" y="117447"/>
                  </a:lnTo>
                  <a:lnTo>
                    <a:pt x="3069844" y="112053"/>
                  </a:lnTo>
                  <a:lnTo>
                    <a:pt x="3118379" y="112053"/>
                  </a:lnTo>
                  <a:lnTo>
                    <a:pt x="3118379" y="117447"/>
                  </a:lnTo>
                  <a:close/>
                </a:path>
                <a:path w="5038725" h="1857375">
                  <a:moveTo>
                    <a:pt x="3096808" y="139026"/>
                  </a:moveTo>
                  <a:lnTo>
                    <a:pt x="3091415" y="139026"/>
                  </a:lnTo>
                  <a:lnTo>
                    <a:pt x="3091415" y="117447"/>
                  </a:lnTo>
                  <a:lnTo>
                    <a:pt x="3096808" y="117447"/>
                  </a:lnTo>
                  <a:lnTo>
                    <a:pt x="3096808" y="139026"/>
                  </a:lnTo>
                  <a:close/>
                </a:path>
                <a:path w="5038725" h="1857375">
                  <a:moveTo>
                    <a:pt x="3669792" y="226690"/>
                  </a:moveTo>
                  <a:lnTo>
                    <a:pt x="3664399" y="226690"/>
                  </a:lnTo>
                  <a:lnTo>
                    <a:pt x="3664399" y="205111"/>
                  </a:lnTo>
                  <a:lnTo>
                    <a:pt x="3669792" y="205111"/>
                  </a:lnTo>
                  <a:lnTo>
                    <a:pt x="3669792" y="226690"/>
                  </a:lnTo>
                  <a:close/>
                </a:path>
                <a:path w="5038725" h="1857375">
                  <a:moveTo>
                    <a:pt x="3691363" y="232085"/>
                  </a:moveTo>
                  <a:lnTo>
                    <a:pt x="3642828" y="232085"/>
                  </a:lnTo>
                  <a:lnTo>
                    <a:pt x="3642828" y="226690"/>
                  </a:lnTo>
                  <a:lnTo>
                    <a:pt x="3691363" y="226690"/>
                  </a:lnTo>
                  <a:lnTo>
                    <a:pt x="3691363" y="232085"/>
                  </a:lnTo>
                  <a:close/>
                </a:path>
                <a:path w="5038725" h="1857375">
                  <a:moveTo>
                    <a:pt x="3669792" y="253663"/>
                  </a:moveTo>
                  <a:lnTo>
                    <a:pt x="3664399" y="253663"/>
                  </a:lnTo>
                  <a:lnTo>
                    <a:pt x="3664399" y="232085"/>
                  </a:lnTo>
                  <a:lnTo>
                    <a:pt x="3669792" y="232085"/>
                  </a:lnTo>
                  <a:lnTo>
                    <a:pt x="3669792" y="253663"/>
                  </a:lnTo>
                  <a:close/>
                </a:path>
                <a:path w="5038725" h="1857375">
                  <a:moveTo>
                    <a:pt x="3440598" y="226690"/>
                  </a:moveTo>
                  <a:lnTo>
                    <a:pt x="3435206" y="226690"/>
                  </a:lnTo>
                  <a:lnTo>
                    <a:pt x="3435206" y="205111"/>
                  </a:lnTo>
                  <a:lnTo>
                    <a:pt x="3440598" y="205111"/>
                  </a:lnTo>
                  <a:lnTo>
                    <a:pt x="3440598" y="226690"/>
                  </a:lnTo>
                  <a:close/>
                </a:path>
                <a:path w="5038725" h="1857375">
                  <a:moveTo>
                    <a:pt x="3462170" y="232085"/>
                  </a:moveTo>
                  <a:lnTo>
                    <a:pt x="3413634" y="232085"/>
                  </a:lnTo>
                  <a:lnTo>
                    <a:pt x="3413634" y="226690"/>
                  </a:lnTo>
                  <a:lnTo>
                    <a:pt x="3462170" y="226690"/>
                  </a:lnTo>
                  <a:lnTo>
                    <a:pt x="3462170" y="232085"/>
                  </a:lnTo>
                  <a:close/>
                </a:path>
                <a:path w="5038725" h="1857375">
                  <a:moveTo>
                    <a:pt x="3440598" y="253663"/>
                  </a:moveTo>
                  <a:lnTo>
                    <a:pt x="3435206" y="253663"/>
                  </a:lnTo>
                  <a:lnTo>
                    <a:pt x="3435206" y="232085"/>
                  </a:lnTo>
                  <a:lnTo>
                    <a:pt x="3440598" y="232085"/>
                  </a:lnTo>
                  <a:lnTo>
                    <a:pt x="3440598" y="253663"/>
                  </a:lnTo>
                  <a:close/>
                </a:path>
                <a:path w="5038725" h="1857375">
                  <a:moveTo>
                    <a:pt x="3211405" y="226690"/>
                  </a:moveTo>
                  <a:lnTo>
                    <a:pt x="3206012" y="226690"/>
                  </a:lnTo>
                  <a:lnTo>
                    <a:pt x="3206012" y="205111"/>
                  </a:lnTo>
                  <a:lnTo>
                    <a:pt x="3211405" y="205111"/>
                  </a:lnTo>
                  <a:lnTo>
                    <a:pt x="3211405" y="226690"/>
                  </a:lnTo>
                  <a:close/>
                </a:path>
                <a:path w="5038725" h="1857375">
                  <a:moveTo>
                    <a:pt x="3232976" y="232085"/>
                  </a:moveTo>
                  <a:lnTo>
                    <a:pt x="3184441" y="232085"/>
                  </a:lnTo>
                  <a:lnTo>
                    <a:pt x="3184441" y="226690"/>
                  </a:lnTo>
                  <a:lnTo>
                    <a:pt x="3232976" y="226690"/>
                  </a:lnTo>
                  <a:lnTo>
                    <a:pt x="3232976" y="232085"/>
                  </a:lnTo>
                  <a:close/>
                </a:path>
                <a:path w="5038725" h="1857375">
                  <a:moveTo>
                    <a:pt x="3211405" y="253663"/>
                  </a:moveTo>
                  <a:lnTo>
                    <a:pt x="3206012" y="253663"/>
                  </a:lnTo>
                  <a:lnTo>
                    <a:pt x="3206012" y="232085"/>
                  </a:lnTo>
                  <a:lnTo>
                    <a:pt x="3211405" y="232085"/>
                  </a:lnTo>
                  <a:lnTo>
                    <a:pt x="3211405" y="253663"/>
                  </a:lnTo>
                  <a:close/>
                </a:path>
                <a:path w="5038725" h="1857375">
                  <a:moveTo>
                    <a:pt x="2982211" y="226690"/>
                  </a:moveTo>
                  <a:lnTo>
                    <a:pt x="2976819" y="226690"/>
                  </a:lnTo>
                  <a:lnTo>
                    <a:pt x="2976819" y="205111"/>
                  </a:lnTo>
                  <a:lnTo>
                    <a:pt x="2982211" y="205111"/>
                  </a:lnTo>
                  <a:lnTo>
                    <a:pt x="2982211" y="226690"/>
                  </a:lnTo>
                  <a:close/>
                </a:path>
                <a:path w="5038725" h="1857375">
                  <a:moveTo>
                    <a:pt x="3003783" y="232085"/>
                  </a:moveTo>
                  <a:lnTo>
                    <a:pt x="2955247" y="232085"/>
                  </a:lnTo>
                  <a:lnTo>
                    <a:pt x="2955247" y="226690"/>
                  </a:lnTo>
                  <a:lnTo>
                    <a:pt x="3003783" y="226690"/>
                  </a:lnTo>
                  <a:lnTo>
                    <a:pt x="3003783" y="232085"/>
                  </a:lnTo>
                  <a:close/>
                </a:path>
                <a:path w="5038725" h="1857375">
                  <a:moveTo>
                    <a:pt x="2982211" y="253663"/>
                  </a:moveTo>
                  <a:lnTo>
                    <a:pt x="2976819" y="253663"/>
                  </a:lnTo>
                  <a:lnTo>
                    <a:pt x="2976819" y="232085"/>
                  </a:lnTo>
                  <a:lnTo>
                    <a:pt x="2982211" y="232085"/>
                  </a:lnTo>
                  <a:lnTo>
                    <a:pt x="2982211" y="253663"/>
                  </a:lnTo>
                  <a:close/>
                </a:path>
                <a:path w="5038725" h="1857375">
                  <a:moveTo>
                    <a:pt x="3784389" y="341327"/>
                  </a:moveTo>
                  <a:lnTo>
                    <a:pt x="3778996" y="341327"/>
                  </a:lnTo>
                  <a:lnTo>
                    <a:pt x="3778996" y="319748"/>
                  </a:lnTo>
                  <a:lnTo>
                    <a:pt x="3784389" y="319748"/>
                  </a:lnTo>
                  <a:lnTo>
                    <a:pt x="3784389" y="341327"/>
                  </a:lnTo>
                  <a:close/>
                </a:path>
                <a:path w="5038725" h="1857375">
                  <a:moveTo>
                    <a:pt x="3805960" y="346722"/>
                  </a:moveTo>
                  <a:lnTo>
                    <a:pt x="3757425" y="346722"/>
                  </a:lnTo>
                  <a:lnTo>
                    <a:pt x="3757425" y="341327"/>
                  </a:lnTo>
                  <a:lnTo>
                    <a:pt x="3805960" y="341327"/>
                  </a:lnTo>
                  <a:lnTo>
                    <a:pt x="3805960" y="346722"/>
                  </a:lnTo>
                  <a:close/>
                </a:path>
                <a:path w="5038725" h="1857375">
                  <a:moveTo>
                    <a:pt x="3784389" y="368301"/>
                  </a:moveTo>
                  <a:lnTo>
                    <a:pt x="3778996" y="368301"/>
                  </a:lnTo>
                  <a:lnTo>
                    <a:pt x="3778996" y="346722"/>
                  </a:lnTo>
                  <a:lnTo>
                    <a:pt x="3784389" y="346722"/>
                  </a:lnTo>
                  <a:lnTo>
                    <a:pt x="3784389" y="368301"/>
                  </a:lnTo>
                  <a:close/>
                </a:path>
                <a:path w="5038725" h="1857375">
                  <a:moveTo>
                    <a:pt x="3555195" y="341327"/>
                  </a:moveTo>
                  <a:lnTo>
                    <a:pt x="3549802" y="341327"/>
                  </a:lnTo>
                  <a:lnTo>
                    <a:pt x="3549802" y="319748"/>
                  </a:lnTo>
                  <a:lnTo>
                    <a:pt x="3555195" y="319748"/>
                  </a:lnTo>
                  <a:lnTo>
                    <a:pt x="3555195" y="341327"/>
                  </a:lnTo>
                  <a:close/>
                </a:path>
                <a:path w="5038725" h="1857375">
                  <a:moveTo>
                    <a:pt x="3576766" y="346722"/>
                  </a:moveTo>
                  <a:lnTo>
                    <a:pt x="3528231" y="346722"/>
                  </a:lnTo>
                  <a:lnTo>
                    <a:pt x="3528231" y="341327"/>
                  </a:lnTo>
                  <a:lnTo>
                    <a:pt x="3576766" y="341327"/>
                  </a:lnTo>
                  <a:lnTo>
                    <a:pt x="3576766" y="346722"/>
                  </a:lnTo>
                  <a:close/>
                </a:path>
                <a:path w="5038725" h="1857375">
                  <a:moveTo>
                    <a:pt x="3555195" y="368301"/>
                  </a:moveTo>
                  <a:lnTo>
                    <a:pt x="3549802" y="368301"/>
                  </a:lnTo>
                  <a:lnTo>
                    <a:pt x="3549802" y="346722"/>
                  </a:lnTo>
                  <a:lnTo>
                    <a:pt x="3555195" y="346722"/>
                  </a:lnTo>
                  <a:lnTo>
                    <a:pt x="3555195" y="368301"/>
                  </a:lnTo>
                  <a:close/>
                </a:path>
                <a:path w="5038725" h="1857375">
                  <a:moveTo>
                    <a:pt x="3326002" y="341327"/>
                  </a:moveTo>
                  <a:lnTo>
                    <a:pt x="3320609" y="341327"/>
                  </a:lnTo>
                  <a:lnTo>
                    <a:pt x="3320609" y="319748"/>
                  </a:lnTo>
                  <a:lnTo>
                    <a:pt x="3326002" y="319748"/>
                  </a:lnTo>
                  <a:lnTo>
                    <a:pt x="3326002" y="341327"/>
                  </a:lnTo>
                  <a:close/>
                </a:path>
                <a:path w="5038725" h="1857375">
                  <a:moveTo>
                    <a:pt x="3347573" y="346722"/>
                  </a:moveTo>
                  <a:lnTo>
                    <a:pt x="3299038" y="346722"/>
                  </a:lnTo>
                  <a:lnTo>
                    <a:pt x="3299038" y="341327"/>
                  </a:lnTo>
                  <a:lnTo>
                    <a:pt x="3347573" y="341327"/>
                  </a:lnTo>
                  <a:lnTo>
                    <a:pt x="3347573" y="346722"/>
                  </a:lnTo>
                  <a:close/>
                </a:path>
                <a:path w="5038725" h="1857375">
                  <a:moveTo>
                    <a:pt x="3326002" y="368301"/>
                  </a:moveTo>
                  <a:lnTo>
                    <a:pt x="3320609" y="368301"/>
                  </a:lnTo>
                  <a:lnTo>
                    <a:pt x="3320609" y="346722"/>
                  </a:lnTo>
                  <a:lnTo>
                    <a:pt x="3326002" y="346722"/>
                  </a:lnTo>
                  <a:lnTo>
                    <a:pt x="3326002" y="368301"/>
                  </a:lnTo>
                  <a:close/>
                </a:path>
                <a:path w="5038725" h="1857375">
                  <a:moveTo>
                    <a:pt x="3096808" y="341327"/>
                  </a:moveTo>
                  <a:lnTo>
                    <a:pt x="3091415" y="341327"/>
                  </a:lnTo>
                  <a:lnTo>
                    <a:pt x="3091415" y="319748"/>
                  </a:lnTo>
                  <a:lnTo>
                    <a:pt x="3096808" y="319748"/>
                  </a:lnTo>
                  <a:lnTo>
                    <a:pt x="3096808" y="341327"/>
                  </a:lnTo>
                  <a:close/>
                </a:path>
                <a:path w="5038725" h="1857375">
                  <a:moveTo>
                    <a:pt x="3118379" y="346722"/>
                  </a:moveTo>
                  <a:lnTo>
                    <a:pt x="3069844" y="346722"/>
                  </a:lnTo>
                  <a:lnTo>
                    <a:pt x="3069844" y="341327"/>
                  </a:lnTo>
                  <a:lnTo>
                    <a:pt x="3118379" y="341327"/>
                  </a:lnTo>
                  <a:lnTo>
                    <a:pt x="3118379" y="346722"/>
                  </a:lnTo>
                  <a:close/>
                </a:path>
                <a:path w="5038725" h="1857375">
                  <a:moveTo>
                    <a:pt x="3096808" y="368301"/>
                  </a:moveTo>
                  <a:lnTo>
                    <a:pt x="3091415" y="368301"/>
                  </a:lnTo>
                  <a:lnTo>
                    <a:pt x="3091415" y="346722"/>
                  </a:lnTo>
                  <a:lnTo>
                    <a:pt x="3096808" y="346722"/>
                  </a:lnTo>
                  <a:lnTo>
                    <a:pt x="3096808" y="368301"/>
                  </a:lnTo>
                  <a:close/>
                </a:path>
                <a:path w="5038725" h="1857375">
                  <a:moveTo>
                    <a:pt x="3669792" y="455964"/>
                  </a:moveTo>
                  <a:lnTo>
                    <a:pt x="3664399" y="455964"/>
                  </a:lnTo>
                  <a:lnTo>
                    <a:pt x="3664399" y="434386"/>
                  </a:lnTo>
                  <a:lnTo>
                    <a:pt x="3669792" y="434386"/>
                  </a:lnTo>
                  <a:lnTo>
                    <a:pt x="3669792" y="455964"/>
                  </a:lnTo>
                  <a:close/>
                </a:path>
                <a:path w="5038725" h="1857375">
                  <a:moveTo>
                    <a:pt x="3691363" y="461359"/>
                  </a:moveTo>
                  <a:lnTo>
                    <a:pt x="3642828" y="461359"/>
                  </a:lnTo>
                  <a:lnTo>
                    <a:pt x="3642828" y="455964"/>
                  </a:lnTo>
                  <a:lnTo>
                    <a:pt x="3691363" y="455964"/>
                  </a:lnTo>
                  <a:lnTo>
                    <a:pt x="3691363" y="461359"/>
                  </a:lnTo>
                  <a:close/>
                </a:path>
                <a:path w="5038725" h="1857375">
                  <a:moveTo>
                    <a:pt x="3669792" y="482938"/>
                  </a:moveTo>
                  <a:lnTo>
                    <a:pt x="3664399" y="482938"/>
                  </a:lnTo>
                  <a:lnTo>
                    <a:pt x="3664399" y="461359"/>
                  </a:lnTo>
                  <a:lnTo>
                    <a:pt x="3669792" y="461359"/>
                  </a:lnTo>
                  <a:lnTo>
                    <a:pt x="3669792" y="482938"/>
                  </a:lnTo>
                  <a:close/>
                </a:path>
                <a:path w="5038725" h="1857375">
                  <a:moveTo>
                    <a:pt x="3440598" y="455964"/>
                  </a:moveTo>
                  <a:lnTo>
                    <a:pt x="3435206" y="455964"/>
                  </a:lnTo>
                  <a:lnTo>
                    <a:pt x="3435206" y="434386"/>
                  </a:lnTo>
                  <a:lnTo>
                    <a:pt x="3440598" y="434386"/>
                  </a:lnTo>
                  <a:lnTo>
                    <a:pt x="3440598" y="455964"/>
                  </a:lnTo>
                  <a:close/>
                </a:path>
                <a:path w="5038725" h="1857375">
                  <a:moveTo>
                    <a:pt x="3462170" y="461359"/>
                  </a:moveTo>
                  <a:lnTo>
                    <a:pt x="3413634" y="461359"/>
                  </a:lnTo>
                  <a:lnTo>
                    <a:pt x="3413634" y="455964"/>
                  </a:lnTo>
                  <a:lnTo>
                    <a:pt x="3462170" y="455964"/>
                  </a:lnTo>
                  <a:lnTo>
                    <a:pt x="3462170" y="461359"/>
                  </a:lnTo>
                  <a:close/>
                </a:path>
                <a:path w="5038725" h="1857375">
                  <a:moveTo>
                    <a:pt x="3440598" y="482938"/>
                  </a:moveTo>
                  <a:lnTo>
                    <a:pt x="3435206" y="482938"/>
                  </a:lnTo>
                  <a:lnTo>
                    <a:pt x="3435206" y="461359"/>
                  </a:lnTo>
                  <a:lnTo>
                    <a:pt x="3440598" y="461359"/>
                  </a:lnTo>
                  <a:lnTo>
                    <a:pt x="3440598" y="482938"/>
                  </a:lnTo>
                  <a:close/>
                </a:path>
                <a:path w="5038725" h="1857375">
                  <a:moveTo>
                    <a:pt x="3211405" y="455964"/>
                  </a:moveTo>
                  <a:lnTo>
                    <a:pt x="3206012" y="455964"/>
                  </a:lnTo>
                  <a:lnTo>
                    <a:pt x="3206012" y="434386"/>
                  </a:lnTo>
                  <a:lnTo>
                    <a:pt x="3211405" y="434386"/>
                  </a:lnTo>
                  <a:lnTo>
                    <a:pt x="3211405" y="455964"/>
                  </a:lnTo>
                  <a:close/>
                </a:path>
                <a:path w="5038725" h="1857375">
                  <a:moveTo>
                    <a:pt x="3232976" y="461359"/>
                  </a:moveTo>
                  <a:lnTo>
                    <a:pt x="3184441" y="461359"/>
                  </a:lnTo>
                  <a:lnTo>
                    <a:pt x="3184441" y="455964"/>
                  </a:lnTo>
                  <a:lnTo>
                    <a:pt x="3232976" y="455964"/>
                  </a:lnTo>
                  <a:lnTo>
                    <a:pt x="3232976" y="461359"/>
                  </a:lnTo>
                  <a:close/>
                </a:path>
                <a:path w="5038725" h="1857375">
                  <a:moveTo>
                    <a:pt x="3211405" y="482938"/>
                  </a:moveTo>
                  <a:lnTo>
                    <a:pt x="3206012" y="482938"/>
                  </a:lnTo>
                  <a:lnTo>
                    <a:pt x="3206012" y="461359"/>
                  </a:lnTo>
                  <a:lnTo>
                    <a:pt x="3211405" y="461359"/>
                  </a:lnTo>
                  <a:lnTo>
                    <a:pt x="3211405" y="482938"/>
                  </a:lnTo>
                  <a:close/>
                </a:path>
                <a:path w="5038725" h="1857375">
                  <a:moveTo>
                    <a:pt x="2982211" y="455964"/>
                  </a:moveTo>
                  <a:lnTo>
                    <a:pt x="2976819" y="455964"/>
                  </a:lnTo>
                  <a:lnTo>
                    <a:pt x="2976819" y="434386"/>
                  </a:lnTo>
                  <a:lnTo>
                    <a:pt x="2982211" y="434386"/>
                  </a:lnTo>
                  <a:lnTo>
                    <a:pt x="2982211" y="455964"/>
                  </a:lnTo>
                  <a:close/>
                </a:path>
                <a:path w="5038725" h="1857375">
                  <a:moveTo>
                    <a:pt x="3003783" y="461359"/>
                  </a:moveTo>
                  <a:lnTo>
                    <a:pt x="2955247" y="461359"/>
                  </a:lnTo>
                  <a:lnTo>
                    <a:pt x="2955247" y="455964"/>
                  </a:lnTo>
                  <a:lnTo>
                    <a:pt x="3003783" y="455964"/>
                  </a:lnTo>
                  <a:lnTo>
                    <a:pt x="3003783" y="461359"/>
                  </a:lnTo>
                  <a:close/>
                </a:path>
                <a:path w="5038725" h="1857375">
                  <a:moveTo>
                    <a:pt x="2982211" y="482938"/>
                  </a:moveTo>
                  <a:lnTo>
                    <a:pt x="2976819" y="482938"/>
                  </a:lnTo>
                  <a:lnTo>
                    <a:pt x="2976819" y="461359"/>
                  </a:lnTo>
                  <a:lnTo>
                    <a:pt x="2982211" y="461359"/>
                  </a:lnTo>
                  <a:lnTo>
                    <a:pt x="2982211" y="482938"/>
                  </a:lnTo>
                  <a:close/>
                </a:path>
                <a:path w="5038725" h="1857375">
                  <a:moveTo>
                    <a:pt x="3784389" y="570601"/>
                  </a:moveTo>
                  <a:lnTo>
                    <a:pt x="3778996" y="570601"/>
                  </a:lnTo>
                  <a:lnTo>
                    <a:pt x="3778996" y="549023"/>
                  </a:lnTo>
                  <a:lnTo>
                    <a:pt x="3784389" y="549023"/>
                  </a:lnTo>
                  <a:lnTo>
                    <a:pt x="3784389" y="570601"/>
                  </a:lnTo>
                  <a:close/>
                </a:path>
                <a:path w="5038725" h="1857375">
                  <a:moveTo>
                    <a:pt x="3805960" y="575996"/>
                  </a:moveTo>
                  <a:lnTo>
                    <a:pt x="3757425" y="575996"/>
                  </a:lnTo>
                  <a:lnTo>
                    <a:pt x="3757425" y="570601"/>
                  </a:lnTo>
                  <a:lnTo>
                    <a:pt x="3805960" y="570601"/>
                  </a:lnTo>
                  <a:lnTo>
                    <a:pt x="3805960" y="575996"/>
                  </a:lnTo>
                  <a:close/>
                </a:path>
                <a:path w="5038725" h="1857375">
                  <a:moveTo>
                    <a:pt x="3784389" y="597575"/>
                  </a:moveTo>
                  <a:lnTo>
                    <a:pt x="3778996" y="597575"/>
                  </a:lnTo>
                  <a:lnTo>
                    <a:pt x="3778996" y="575996"/>
                  </a:lnTo>
                  <a:lnTo>
                    <a:pt x="3784389" y="575996"/>
                  </a:lnTo>
                  <a:lnTo>
                    <a:pt x="3784389" y="597575"/>
                  </a:lnTo>
                  <a:close/>
                </a:path>
                <a:path w="5038725" h="1857375">
                  <a:moveTo>
                    <a:pt x="3555195" y="570601"/>
                  </a:moveTo>
                  <a:lnTo>
                    <a:pt x="3549802" y="570601"/>
                  </a:lnTo>
                  <a:lnTo>
                    <a:pt x="3549802" y="549023"/>
                  </a:lnTo>
                  <a:lnTo>
                    <a:pt x="3555195" y="549023"/>
                  </a:lnTo>
                  <a:lnTo>
                    <a:pt x="3555195" y="570601"/>
                  </a:lnTo>
                  <a:close/>
                </a:path>
                <a:path w="5038725" h="1857375">
                  <a:moveTo>
                    <a:pt x="3576766" y="575996"/>
                  </a:moveTo>
                  <a:lnTo>
                    <a:pt x="3528231" y="575996"/>
                  </a:lnTo>
                  <a:lnTo>
                    <a:pt x="3528231" y="570601"/>
                  </a:lnTo>
                  <a:lnTo>
                    <a:pt x="3576766" y="570601"/>
                  </a:lnTo>
                  <a:lnTo>
                    <a:pt x="3576766" y="575996"/>
                  </a:lnTo>
                  <a:close/>
                </a:path>
                <a:path w="5038725" h="1857375">
                  <a:moveTo>
                    <a:pt x="3555195" y="597575"/>
                  </a:moveTo>
                  <a:lnTo>
                    <a:pt x="3549802" y="597575"/>
                  </a:lnTo>
                  <a:lnTo>
                    <a:pt x="3549802" y="575996"/>
                  </a:lnTo>
                  <a:lnTo>
                    <a:pt x="3555195" y="575996"/>
                  </a:lnTo>
                  <a:lnTo>
                    <a:pt x="3555195" y="597575"/>
                  </a:lnTo>
                  <a:close/>
                </a:path>
                <a:path w="5038725" h="1857375">
                  <a:moveTo>
                    <a:pt x="3326002" y="570601"/>
                  </a:moveTo>
                  <a:lnTo>
                    <a:pt x="3320609" y="570601"/>
                  </a:lnTo>
                  <a:lnTo>
                    <a:pt x="3320609" y="549023"/>
                  </a:lnTo>
                  <a:lnTo>
                    <a:pt x="3326002" y="549023"/>
                  </a:lnTo>
                  <a:lnTo>
                    <a:pt x="3326002" y="570601"/>
                  </a:lnTo>
                  <a:close/>
                </a:path>
                <a:path w="5038725" h="1857375">
                  <a:moveTo>
                    <a:pt x="3347573" y="575996"/>
                  </a:moveTo>
                  <a:lnTo>
                    <a:pt x="3299038" y="575996"/>
                  </a:lnTo>
                  <a:lnTo>
                    <a:pt x="3299038" y="570601"/>
                  </a:lnTo>
                  <a:lnTo>
                    <a:pt x="3347573" y="570601"/>
                  </a:lnTo>
                  <a:lnTo>
                    <a:pt x="3347573" y="575996"/>
                  </a:lnTo>
                  <a:close/>
                </a:path>
                <a:path w="5038725" h="1857375">
                  <a:moveTo>
                    <a:pt x="3326002" y="597575"/>
                  </a:moveTo>
                  <a:lnTo>
                    <a:pt x="3320609" y="597575"/>
                  </a:lnTo>
                  <a:lnTo>
                    <a:pt x="3320609" y="575996"/>
                  </a:lnTo>
                  <a:lnTo>
                    <a:pt x="3326002" y="575996"/>
                  </a:lnTo>
                  <a:lnTo>
                    <a:pt x="3326002" y="597575"/>
                  </a:lnTo>
                  <a:close/>
                </a:path>
                <a:path w="5038725" h="1857375">
                  <a:moveTo>
                    <a:pt x="3096808" y="570601"/>
                  </a:moveTo>
                  <a:lnTo>
                    <a:pt x="3091415" y="570601"/>
                  </a:lnTo>
                  <a:lnTo>
                    <a:pt x="3091415" y="549023"/>
                  </a:lnTo>
                  <a:lnTo>
                    <a:pt x="3096808" y="549023"/>
                  </a:lnTo>
                  <a:lnTo>
                    <a:pt x="3096808" y="570601"/>
                  </a:lnTo>
                  <a:close/>
                </a:path>
                <a:path w="5038725" h="1857375">
                  <a:moveTo>
                    <a:pt x="3118379" y="575996"/>
                  </a:moveTo>
                  <a:lnTo>
                    <a:pt x="3069844" y="575996"/>
                  </a:lnTo>
                  <a:lnTo>
                    <a:pt x="3069844" y="570601"/>
                  </a:lnTo>
                  <a:lnTo>
                    <a:pt x="3118379" y="570601"/>
                  </a:lnTo>
                  <a:lnTo>
                    <a:pt x="3118379" y="575996"/>
                  </a:lnTo>
                  <a:close/>
                </a:path>
                <a:path w="5038725" h="1857375">
                  <a:moveTo>
                    <a:pt x="3096808" y="597575"/>
                  </a:moveTo>
                  <a:lnTo>
                    <a:pt x="3091415" y="597575"/>
                  </a:lnTo>
                  <a:lnTo>
                    <a:pt x="3091415" y="575996"/>
                  </a:lnTo>
                  <a:lnTo>
                    <a:pt x="3096808" y="575996"/>
                  </a:lnTo>
                  <a:lnTo>
                    <a:pt x="3096808" y="597575"/>
                  </a:lnTo>
                  <a:close/>
                </a:path>
                <a:path w="5038725" h="1857375">
                  <a:moveTo>
                    <a:pt x="3669792" y="685239"/>
                  </a:moveTo>
                  <a:lnTo>
                    <a:pt x="3664399" y="685239"/>
                  </a:lnTo>
                  <a:lnTo>
                    <a:pt x="3664399" y="663660"/>
                  </a:lnTo>
                  <a:lnTo>
                    <a:pt x="3669792" y="663660"/>
                  </a:lnTo>
                  <a:lnTo>
                    <a:pt x="3669792" y="685239"/>
                  </a:lnTo>
                  <a:close/>
                </a:path>
                <a:path w="5038725" h="1857375">
                  <a:moveTo>
                    <a:pt x="3691363" y="690633"/>
                  </a:moveTo>
                  <a:lnTo>
                    <a:pt x="3642828" y="690633"/>
                  </a:lnTo>
                  <a:lnTo>
                    <a:pt x="3642828" y="685239"/>
                  </a:lnTo>
                  <a:lnTo>
                    <a:pt x="3691363" y="685239"/>
                  </a:lnTo>
                  <a:lnTo>
                    <a:pt x="3691363" y="690633"/>
                  </a:lnTo>
                  <a:close/>
                </a:path>
                <a:path w="5038725" h="1857375">
                  <a:moveTo>
                    <a:pt x="3669792" y="712212"/>
                  </a:moveTo>
                  <a:lnTo>
                    <a:pt x="3664399" y="712212"/>
                  </a:lnTo>
                  <a:lnTo>
                    <a:pt x="3664399" y="690633"/>
                  </a:lnTo>
                  <a:lnTo>
                    <a:pt x="3669792" y="690633"/>
                  </a:lnTo>
                  <a:lnTo>
                    <a:pt x="3669792" y="712212"/>
                  </a:lnTo>
                  <a:close/>
                </a:path>
                <a:path w="5038725" h="1857375">
                  <a:moveTo>
                    <a:pt x="3440598" y="685239"/>
                  </a:moveTo>
                  <a:lnTo>
                    <a:pt x="3435206" y="685239"/>
                  </a:lnTo>
                  <a:lnTo>
                    <a:pt x="3435206" y="663660"/>
                  </a:lnTo>
                  <a:lnTo>
                    <a:pt x="3440598" y="663660"/>
                  </a:lnTo>
                  <a:lnTo>
                    <a:pt x="3440598" y="685239"/>
                  </a:lnTo>
                  <a:close/>
                </a:path>
                <a:path w="5038725" h="1857375">
                  <a:moveTo>
                    <a:pt x="3462170" y="690633"/>
                  </a:moveTo>
                  <a:lnTo>
                    <a:pt x="3413634" y="690633"/>
                  </a:lnTo>
                  <a:lnTo>
                    <a:pt x="3413634" y="685239"/>
                  </a:lnTo>
                  <a:lnTo>
                    <a:pt x="3462170" y="685239"/>
                  </a:lnTo>
                  <a:lnTo>
                    <a:pt x="3462170" y="690633"/>
                  </a:lnTo>
                  <a:close/>
                </a:path>
                <a:path w="5038725" h="1857375">
                  <a:moveTo>
                    <a:pt x="3440598" y="712212"/>
                  </a:moveTo>
                  <a:lnTo>
                    <a:pt x="3435206" y="712212"/>
                  </a:lnTo>
                  <a:lnTo>
                    <a:pt x="3435206" y="690633"/>
                  </a:lnTo>
                  <a:lnTo>
                    <a:pt x="3440598" y="690633"/>
                  </a:lnTo>
                  <a:lnTo>
                    <a:pt x="3440598" y="712212"/>
                  </a:lnTo>
                  <a:close/>
                </a:path>
                <a:path w="5038725" h="1857375">
                  <a:moveTo>
                    <a:pt x="3211405" y="685239"/>
                  </a:moveTo>
                  <a:lnTo>
                    <a:pt x="3206012" y="685239"/>
                  </a:lnTo>
                  <a:lnTo>
                    <a:pt x="3206012" y="663660"/>
                  </a:lnTo>
                  <a:lnTo>
                    <a:pt x="3211405" y="663660"/>
                  </a:lnTo>
                  <a:lnTo>
                    <a:pt x="3211405" y="685239"/>
                  </a:lnTo>
                  <a:close/>
                </a:path>
                <a:path w="5038725" h="1857375">
                  <a:moveTo>
                    <a:pt x="3232976" y="690633"/>
                  </a:moveTo>
                  <a:lnTo>
                    <a:pt x="3184441" y="690633"/>
                  </a:lnTo>
                  <a:lnTo>
                    <a:pt x="3184441" y="685239"/>
                  </a:lnTo>
                  <a:lnTo>
                    <a:pt x="3232976" y="685239"/>
                  </a:lnTo>
                  <a:lnTo>
                    <a:pt x="3232976" y="690633"/>
                  </a:lnTo>
                  <a:close/>
                </a:path>
                <a:path w="5038725" h="1857375">
                  <a:moveTo>
                    <a:pt x="3211405" y="712212"/>
                  </a:moveTo>
                  <a:lnTo>
                    <a:pt x="3206012" y="712212"/>
                  </a:lnTo>
                  <a:lnTo>
                    <a:pt x="3206012" y="690633"/>
                  </a:lnTo>
                  <a:lnTo>
                    <a:pt x="3211405" y="690633"/>
                  </a:lnTo>
                  <a:lnTo>
                    <a:pt x="3211405" y="712212"/>
                  </a:lnTo>
                  <a:close/>
                </a:path>
                <a:path w="5038725" h="1857375">
                  <a:moveTo>
                    <a:pt x="2982211" y="685239"/>
                  </a:moveTo>
                  <a:lnTo>
                    <a:pt x="2976819" y="685239"/>
                  </a:lnTo>
                  <a:lnTo>
                    <a:pt x="2976819" y="663660"/>
                  </a:lnTo>
                  <a:lnTo>
                    <a:pt x="2982211" y="663660"/>
                  </a:lnTo>
                  <a:lnTo>
                    <a:pt x="2982211" y="685239"/>
                  </a:lnTo>
                  <a:close/>
                </a:path>
                <a:path w="5038725" h="1857375">
                  <a:moveTo>
                    <a:pt x="3003783" y="690633"/>
                  </a:moveTo>
                  <a:lnTo>
                    <a:pt x="2955247" y="690633"/>
                  </a:lnTo>
                  <a:lnTo>
                    <a:pt x="2955247" y="685239"/>
                  </a:lnTo>
                  <a:lnTo>
                    <a:pt x="3003783" y="685239"/>
                  </a:lnTo>
                  <a:lnTo>
                    <a:pt x="3003783" y="690633"/>
                  </a:lnTo>
                  <a:close/>
                </a:path>
                <a:path w="5038725" h="1857375">
                  <a:moveTo>
                    <a:pt x="2982211" y="712212"/>
                  </a:moveTo>
                  <a:lnTo>
                    <a:pt x="2976819" y="712212"/>
                  </a:lnTo>
                  <a:lnTo>
                    <a:pt x="2976819" y="690633"/>
                  </a:lnTo>
                  <a:lnTo>
                    <a:pt x="2982211" y="690633"/>
                  </a:lnTo>
                  <a:lnTo>
                    <a:pt x="2982211" y="712212"/>
                  </a:lnTo>
                  <a:close/>
                </a:path>
                <a:path w="5038725" h="1857375">
                  <a:moveTo>
                    <a:pt x="3669792" y="913164"/>
                  </a:moveTo>
                  <a:lnTo>
                    <a:pt x="3664399" y="913164"/>
                  </a:lnTo>
                  <a:lnTo>
                    <a:pt x="3664399" y="891585"/>
                  </a:lnTo>
                  <a:lnTo>
                    <a:pt x="3669792" y="891585"/>
                  </a:lnTo>
                  <a:lnTo>
                    <a:pt x="3669792" y="913164"/>
                  </a:lnTo>
                  <a:close/>
                </a:path>
                <a:path w="5038725" h="1857375">
                  <a:moveTo>
                    <a:pt x="3691363" y="918559"/>
                  </a:moveTo>
                  <a:lnTo>
                    <a:pt x="3642828" y="918559"/>
                  </a:lnTo>
                  <a:lnTo>
                    <a:pt x="3642828" y="913164"/>
                  </a:lnTo>
                  <a:lnTo>
                    <a:pt x="3691363" y="913164"/>
                  </a:lnTo>
                  <a:lnTo>
                    <a:pt x="3691363" y="918559"/>
                  </a:lnTo>
                  <a:close/>
                </a:path>
                <a:path w="5038725" h="1857375">
                  <a:moveTo>
                    <a:pt x="3784389" y="799876"/>
                  </a:moveTo>
                  <a:lnTo>
                    <a:pt x="3778996" y="799876"/>
                  </a:lnTo>
                  <a:lnTo>
                    <a:pt x="3778996" y="778297"/>
                  </a:lnTo>
                  <a:lnTo>
                    <a:pt x="3784389" y="778297"/>
                  </a:lnTo>
                  <a:lnTo>
                    <a:pt x="3784389" y="799876"/>
                  </a:lnTo>
                  <a:close/>
                </a:path>
                <a:path w="5038725" h="1857375">
                  <a:moveTo>
                    <a:pt x="3805960" y="805270"/>
                  </a:moveTo>
                  <a:lnTo>
                    <a:pt x="3757425" y="805270"/>
                  </a:lnTo>
                  <a:lnTo>
                    <a:pt x="3757425" y="799876"/>
                  </a:lnTo>
                  <a:lnTo>
                    <a:pt x="3805960" y="799876"/>
                  </a:lnTo>
                  <a:lnTo>
                    <a:pt x="3805960" y="805270"/>
                  </a:lnTo>
                  <a:close/>
                </a:path>
                <a:path w="5038725" h="1857375">
                  <a:moveTo>
                    <a:pt x="3784389" y="826849"/>
                  </a:moveTo>
                  <a:lnTo>
                    <a:pt x="3778996" y="826849"/>
                  </a:lnTo>
                  <a:lnTo>
                    <a:pt x="3778996" y="805270"/>
                  </a:lnTo>
                  <a:lnTo>
                    <a:pt x="3784389" y="805270"/>
                  </a:lnTo>
                  <a:lnTo>
                    <a:pt x="3784389" y="826849"/>
                  </a:lnTo>
                  <a:close/>
                </a:path>
                <a:path w="5038725" h="1857375">
                  <a:moveTo>
                    <a:pt x="3555195" y="799876"/>
                  </a:moveTo>
                  <a:lnTo>
                    <a:pt x="3549802" y="799876"/>
                  </a:lnTo>
                  <a:lnTo>
                    <a:pt x="3549802" y="778297"/>
                  </a:lnTo>
                  <a:lnTo>
                    <a:pt x="3555195" y="778297"/>
                  </a:lnTo>
                  <a:lnTo>
                    <a:pt x="3555195" y="799876"/>
                  </a:lnTo>
                  <a:close/>
                </a:path>
                <a:path w="5038725" h="1857375">
                  <a:moveTo>
                    <a:pt x="3576766" y="805270"/>
                  </a:moveTo>
                  <a:lnTo>
                    <a:pt x="3528231" y="805270"/>
                  </a:lnTo>
                  <a:lnTo>
                    <a:pt x="3528231" y="799876"/>
                  </a:lnTo>
                  <a:lnTo>
                    <a:pt x="3576766" y="799876"/>
                  </a:lnTo>
                  <a:lnTo>
                    <a:pt x="3576766" y="805270"/>
                  </a:lnTo>
                  <a:close/>
                </a:path>
                <a:path w="5038725" h="1857375">
                  <a:moveTo>
                    <a:pt x="3555195" y="826849"/>
                  </a:moveTo>
                  <a:lnTo>
                    <a:pt x="3549802" y="826849"/>
                  </a:lnTo>
                  <a:lnTo>
                    <a:pt x="3549802" y="805270"/>
                  </a:lnTo>
                  <a:lnTo>
                    <a:pt x="3555195" y="805270"/>
                  </a:lnTo>
                  <a:lnTo>
                    <a:pt x="3555195" y="826849"/>
                  </a:lnTo>
                  <a:close/>
                </a:path>
                <a:path w="5038725" h="1857375">
                  <a:moveTo>
                    <a:pt x="3326002" y="799876"/>
                  </a:moveTo>
                  <a:lnTo>
                    <a:pt x="3320609" y="799876"/>
                  </a:lnTo>
                  <a:lnTo>
                    <a:pt x="3320609" y="778297"/>
                  </a:lnTo>
                  <a:lnTo>
                    <a:pt x="3326002" y="778297"/>
                  </a:lnTo>
                  <a:lnTo>
                    <a:pt x="3326002" y="799876"/>
                  </a:lnTo>
                  <a:close/>
                </a:path>
                <a:path w="5038725" h="1857375">
                  <a:moveTo>
                    <a:pt x="3347573" y="805270"/>
                  </a:moveTo>
                  <a:lnTo>
                    <a:pt x="3299038" y="805270"/>
                  </a:lnTo>
                  <a:lnTo>
                    <a:pt x="3299038" y="799876"/>
                  </a:lnTo>
                  <a:lnTo>
                    <a:pt x="3347573" y="799876"/>
                  </a:lnTo>
                  <a:lnTo>
                    <a:pt x="3347573" y="805270"/>
                  </a:lnTo>
                  <a:close/>
                </a:path>
                <a:path w="5038725" h="1857375">
                  <a:moveTo>
                    <a:pt x="3326002" y="826849"/>
                  </a:moveTo>
                  <a:lnTo>
                    <a:pt x="3320609" y="826849"/>
                  </a:lnTo>
                  <a:lnTo>
                    <a:pt x="3320609" y="805270"/>
                  </a:lnTo>
                  <a:lnTo>
                    <a:pt x="3326002" y="805270"/>
                  </a:lnTo>
                  <a:lnTo>
                    <a:pt x="3326002" y="826849"/>
                  </a:lnTo>
                  <a:close/>
                </a:path>
                <a:path w="5038725" h="1857375">
                  <a:moveTo>
                    <a:pt x="3096808" y="799876"/>
                  </a:moveTo>
                  <a:lnTo>
                    <a:pt x="3091415" y="799876"/>
                  </a:lnTo>
                  <a:lnTo>
                    <a:pt x="3091415" y="778297"/>
                  </a:lnTo>
                  <a:lnTo>
                    <a:pt x="3096808" y="778297"/>
                  </a:lnTo>
                  <a:lnTo>
                    <a:pt x="3096808" y="799876"/>
                  </a:lnTo>
                  <a:close/>
                </a:path>
                <a:path w="5038725" h="1857375">
                  <a:moveTo>
                    <a:pt x="3118379" y="805270"/>
                  </a:moveTo>
                  <a:lnTo>
                    <a:pt x="3069844" y="805270"/>
                  </a:lnTo>
                  <a:lnTo>
                    <a:pt x="3069844" y="799876"/>
                  </a:lnTo>
                  <a:lnTo>
                    <a:pt x="3118379" y="799876"/>
                  </a:lnTo>
                  <a:lnTo>
                    <a:pt x="3118379" y="805270"/>
                  </a:lnTo>
                  <a:close/>
                </a:path>
                <a:path w="5038725" h="1857375">
                  <a:moveTo>
                    <a:pt x="3096808" y="826849"/>
                  </a:moveTo>
                  <a:lnTo>
                    <a:pt x="3091415" y="826849"/>
                  </a:lnTo>
                  <a:lnTo>
                    <a:pt x="3091415" y="805270"/>
                  </a:lnTo>
                  <a:lnTo>
                    <a:pt x="3096808" y="805270"/>
                  </a:lnTo>
                  <a:lnTo>
                    <a:pt x="3096808" y="826849"/>
                  </a:lnTo>
                  <a:close/>
                </a:path>
                <a:path w="5038725" h="1857375">
                  <a:moveTo>
                    <a:pt x="3440598" y="914513"/>
                  </a:moveTo>
                  <a:lnTo>
                    <a:pt x="3435206" y="914513"/>
                  </a:lnTo>
                  <a:lnTo>
                    <a:pt x="3435206" y="892934"/>
                  </a:lnTo>
                  <a:lnTo>
                    <a:pt x="3440598" y="892934"/>
                  </a:lnTo>
                  <a:lnTo>
                    <a:pt x="3440598" y="914513"/>
                  </a:lnTo>
                  <a:close/>
                </a:path>
                <a:path w="5038725" h="1857375">
                  <a:moveTo>
                    <a:pt x="3462170" y="919908"/>
                  </a:moveTo>
                  <a:lnTo>
                    <a:pt x="3413634" y="919908"/>
                  </a:lnTo>
                  <a:lnTo>
                    <a:pt x="3413634" y="914513"/>
                  </a:lnTo>
                  <a:lnTo>
                    <a:pt x="3462170" y="914513"/>
                  </a:lnTo>
                  <a:lnTo>
                    <a:pt x="3462170" y="919908"/>
                  </a:lnTo>
                  <a:close/>
                </a:path>
                <a:path w="5038725" h="1857375">
                  <a:moveTo>
                    <a:pt x="3440598" y="941486"/>
                  </a:moveTo>
                  <a:lnTo>
                    <a:pt x="3435206" y="941486"/>
                  </a:lnTo>
                  <a:lnTo>
                    <a:pt x="3435206" y="919908"/>
                  </a:lnTo>
                  <a:lnTo>
                    <a:pt x="3440598" y="919908"/>
                  </a:lnTo>
                  <a:lnTo>
                    <a:pt x="3440598" y="941486"/>
                  </a:lnTo>
                  <a:close/>
                </a:path>
                <a:path w="5038725" h="1857375">
                  <a:moveTo>
                    <a:pt x="3211405" y="914513"/>
                  </a:moveTo>
                  <a:lnTo>
                    <a:pt x="3206012" y="914513"/>
                  </a:lnTo>
                  <a:lnTo>
                    <a:pt x="3206012" y="892934"/>
                  </a:lnTo>
                  <a:lnTo>
                    <a:pt x="3211405" y="892934"/>
                  </a:lnTo>
                  <a:lnTo>
                    <a:pt x="3211405" y="914513"/>
                  </a:lnTo>
                  <a:close/>
                </a:path>
                <a:path w="5038725" h="1857375">
                  <a:moveTo>
                    <a:pt x="3232976" y="919908"/>
                  </a:moveTo>
                  <a:lnTo>
                    <a:pt x="3184441" y="919908"/>
                  </a:lnTo>
                  <a:lnTo>
                    <a:pt x="3184441" y="914513"/>
                  </a:lnTo>
                  <a:lnTo>
                    <a:pt x="3232976" y="914513"/>
                  </a:lnTo>
                  <a:lnTo>
                    <a:pt x="3232976" y="919908"/>
                  </a:lnTo>
                  <a:close/>
                </a:path>
                <a:path w="5038725" h="1857375">
                  <a:moveTo>
                    <a:pt x="3211405" y="941486"/>
                  </a:moveTo>
                  <a:lnTo>
                    <a:pt x="3206012" y="941486"/>
                  </a:lnTo>
                  <a:lnTo>
                    <a:pt x="3206012" y="919908"/>
                  </a:lnTo>
                  <a:lnTo>
                    <a:pt x="3211405" y="919908"/>
                  </a:lnTo>
                  <a:lnTo>
                    <a:pt x="3211405" y="941486"/>
                  </a:lnTo>
                  <a:close/>
                </a:path>
                <a:path w="5038725" h="1857375">
                  <a:moveTo>
                    <a:pt x="2982211" y="914513"/>
                  </a:moveTo>
                  <a:lnTo>
                    <a:pt x="2976819" y="914513"/>
                  </a:lnTo>
                  <a:lnTo>
                    <a:pt x="2976819" y="892934"/>
                  </a:lnTo>
                  <a:lnTo>
                    <a:pt x="2982211" y="892934"/>
                  </a:lnTo>
                  <a:lnTo>
                    <a:pt x="2982211" y="914513"/>
                  </a:lnTo>
                  <a:close/>
                </a:path>
                <a:path w="5038725" h="1857375">
                  <a:moveTo>
                    <a:pt x="3003783" y="919908"/>
                  </a:moveTo>
                  <a:lnTo>
                    <a:pt x="2955247" y="919908"/>
                  </a:lnTo>
                  <a:lnTo>
                    <a:pt x="2955247" y="914513"/>
                  </a:lnTo>
                  <a:lnTo>
                    <a:pt x="3003783" y="914513"/>
                  </a:lnTo>
                  <a:lnTo>
                    <a:pt x="3003783" y="919908"/>
                  </a:lnTo>
                  <a:close/>
                </a:path>
                <a:path w="5038725" h="1857375">
                  <a:moveTo>
                    <a:pt x="2982211" y="941486"/>
                  </a:moveTo>
                  <a:lnTo>
                    <a:pt x="2976819" y="941486"/>
                  </a:lnTo>
                  <a:lnTo>
                    <a:pt x="2976819" y="919908"/>
                  </a:lnTo>
                  <a:lnTo>
                    <a:pt x="2982211" y="919908"/>
                  </a:lnTo>
                  <a:lnTo>
                    <a:pt x="2982211" y="941486"/>
                  </a:lnTo>
                  <a:close/>
                </a:path>
                <a:path w="5038725" h="1857375">
                  <a:moveTo>
                    <a:pt x="3096808" y="1034545"/>
                  </a:moveTo>
                  <a:lnTo>
                    <a:pt x="3069844" y="1034545"/>
                  </a:lnTo>
                  <a:lnTo>
                    <a:pt x="3069844" y="1029150"/>
                  </a:lnTo>
                  <a:lnTo>
                    <a:pt x="3091415" y="1029150"/>
                  </a:lnTo>
                  <a:lnTo>
                    <a:pt x="3091415" y="1007571"/>
                  </a:lnTo>
                  <a:lnTo>
                    <a:pt x="3096808" y="1007571"/>
                  </a:lnTo>
                  <a:lnTo>
                    <a:pt x="3096808" y="1034545"/>
                  </a:lnTo>
                  <a:close/>
                </a:path>
                <a:path w="5038725" h="1857375">
                  <a:moveTo>
                    <a:pt x="2774589" y="2810"/>
                  </a:moveTo>
                  <a:lnTo>
                    <a:pt x="2726054" y="2810"/>
                  </a:lnTo>
                  <a:lnTo>
                    <a:pt x="2726054" y="0"/>
                  </a:lnTo>
                  <a:lnTo>
                    <a:pt x="2774589" y="0"/>
                  </a:lnTo>
                  <a:lnTo>
                    <a:pt x="2774589" y="2810"/>
                  </a:lnTo>
                  <a:close/>
                </a:path>
                <a:path w="5038725" h="1857375">
                  <a:moveTo>
                    <a:pt x="2753018" y="24389"/>
                  </a:moveTo>
                  <a:lnTo>
                    <a:pt x="2747625" y="24389"/>
                  </a:lnTo>
                  <a:lnTo>
                    <a:pt x="2747625" y="2810"/>
                  </a:lnTo>
                  <a:lnTo>
                    <a:pt x="2753018" y="2810"/>
                  </a:lnTo>
                  <a:lnTo>
                    <a:pt x="2753018" y="24389"/>
                  </a:lnTo>
                  <a:close/>
                </a:path>
                <a:path w="5038725" h="1857375">
                  <a:moveTo>
                    <a:pt x="2545396" y="2810"/>
                  </a:moveTo>
                  <a:lnTo>
                    <a:pt x="2496860" y="2810"/>
                  </a:lnTo>
                  <a:lnTo>
                    <a:pt x="2496860" y="0"/>
                  </a:lnTo>
                  <a:lnTo>
                    <a:pt x="2545396" y="0"/>
                  </a:lnTo>
                  <a:lnTo>
                    <a:pt x="2545396" y="2810"/>
                  </a:lnTo>
                  <a:close/>
                </a:path>
                <a:path w="5038725" h="1857375">
                  <a:moveTo>
                    <a:pt x="2523824" y="24389"/>
                  </a:moveTo>
                  <a:lnTo>
                    <a:pt x="2518432" y="24389"/>
                  </a:lnTo>
                  <a:lnTo>
                    <a:pt x="2518432" y="2810"/>
                  </a:lnTo>
                  <a:lnTo>
                    <a:pt x="2523824" y="2810"/>
                  </a:lnTo>
                  <a:lnTo>
                    <a:pt x="2523824" y="24389"/>
                  </a:lnTo>
                  <a:close/>
                </a:path>
                <a:path w="5038725" h="1857375">
                  <a:moveTo>
                    <a:pt x="2316202" y="2810"/>
                  </a:moveTo>
                  <a:lnTo>
                    <a:pt x="2267667" y="2810"/>
                  </a:lnTo>
                  <a:lnTo>
                    <a:pt x="2267667" y="0"/>
                  </a:lnTo>
                  <a:lnTo>
                    <a:pt x="2316202" y="0"/>
                  </a:lnTo>
                  <a:lnTo>
                    <a:pt x="2316202" y="2810"/>
                  </a:lnTo>
                  <a:close/>
                </a:path>
                <a:path w="5038725" h="1857375">
                  <a:moveTo>
                    <a:pt x="2294631" y="24389"/>
                  </a:moveTo>
                  <a:lnTo>
                    <a:pt x="2289238" y="24389"/>
                  </a:lnTo>
                  <a:lnTo>
                    <a:pt x="2289238" y="2810"/>
                  </a:lnTo>
                  <a:lnTo>
                    <a:pt x="2294631" y="2810"/>
                  </a:lnTo>
                  <a:lnTo>
                    <a:pt x="2294631" y="24389"/>
                  </a:lnTo>
                  <a:close/>
                </a:path>
                <a:path w="5038725" h="1857375">
                  <a:moveTo>
                    <a:pt x="2087009" y="2810"/>
                  </a:moveTo>
                  <a:lnTo>
                    <a:pt x="2038473" y="2810"/>
                  </a:lnTo>
                  <a:lnTo>
                    <a:pt x="2038473" y="0"/>
                  </a:lnTo>
                  <a:lnTo>
                    <a:pt x="2087009" y="0"/>
                  </a:lnTo>
                  <a:lnTo>
                    <a:pt x="2087009" y="2810"/>
                  </a:lnTo>
                  <a:close/>
                </a:path>
                <a:path w="5038725" h="1857375">
                  <a:moveTo>
                    <a:pt x="2065437" y="24389"/>
                  </a:moveTo>
                  <a:lnTo>
                    <a:pt x="2060045" y="24389"/>
                  </a:lnTo>
                  <a:lnTo>
                    <a:pt x="2060045" y="2810"/>
                  </a:lnTo>
                  <a:lnTo>
                    <a:pt x="2065437" y="2810"/>
                  </a:lnTo>
                  <a:lnTo>
                    <a:pt x="2065437" y="24389"/>
                  </a:lnTo>
                  <a:close/>
                </a:path>
                <a:path w="5038725" h="1857375">
                  <a:moveTo>
                    <a:pt x="2867615" y="112053"/>
                  </a:moveTo>
                  <a:lnTo>
                    <a:pt x="2862222" y="112053"/>
                  </a:lnTo>
                  <a:lnTo>
                    <a:pt x="2862222" y="90474"/>
                  </a:lnTo>
                  <a:lnTo>
                    <a:pt x="2867615" y="90474"/>
                  </a:lnTo>
                  <a:lnTo>
                    <a:pt x="2867615" y="112053"/>
                  </a:lnTo>
                  <a:close/>
                </a:path>
                <a:path w="5038725" h="1857375">
                  <a:moveTo>
                    <a:pt x="2889186" y="117447"/>
                  </a:moveTo>
                  <a:lnTo>
                    <a:pt x="2840651" y="117447"/>
                  </a:lnTo>
                  <a:lnTo>
                    <a:pt x="2840651" y="112053"/>
                  </a:lnTo>
                  <a:lnTo>
                    <a:pt x="2889186" y="112053"/>
                  </a:lnTo>
                  <a:lnTo>
                    <a:pt x="2889186" y="117447"/>
                  </a:lnTo>
                  <a:close/>
                </a:path>
                <a:path w="5038725" h="1857375">
                  <a:moveTo>
                    <a:pt x="2867615" y="139026"/>
                  </a:moveTo>
                  <a:lnTo>
                    <a:pt x="2862222" y="139026"/>
                  </a:lnTo>
                  <a:lnTo>
                    <a:pt x="2862222" y="117447"/>
                  </a:lnTo>
                  <a:lnTo>
                    <a:pt x="2867615" y="117447"/>
                  </a:lnTo>
                  <a:lnTo>
                    <a:pt x="2867615" y="139026"/>
                  </a:lnTo>
                  <a:close/>
                </a:path>
                <a:path w="5038725" h="1857375">
                  <a:moveTo>
                    <a:pt x="2638421" y="112053"/>
                  </a:moveTo>
                  <a:lnTo>
                    <a:pt x="2633028" y="112053"/>
                  </a:lnTo>
                  <a:lnTo>
                    <a:pt x="2633028" y="90474"/>
                  </a:lnTo>
                  <a:lnTo>
                    <a:pt x="2638421" y="90474"/>
                  </a:lnTo>
                  <a:lnTo>
                    <a:pt x="2638421" y="112053"/>
                  </a:lnTo>
                  <a:close/>
                </a:path>
                <a:path w="5038725" h="1857375">
                  <a:moveTo>
                    <a:pt x="2659992" y="117447"/>
                  </a:moveTo>
                  <a:lnTo>
                    <a:pt x="2611457" y="117447"/>
                  </a:lnTo>
                  <a:lnTo>
                    <a:pt x="2611457" y="112053"/>
                  </a:lnTo>
                  <a:lnTo>
                    <a:pt x="2659992" y="112053"/>
                  </a:lnTo>
                  <a:lnTo>
                    <a:pt x="2659992" y="117447"/>
                  </a:lnTo>
                  <a:close/>
                </a:path>
                <a:path w="5038725" h="1857375">
                  <a:moveTo>
                    <a:pt x="2638421" y="139026"/>
                  </a:moveTo>
                  <a:lnTo>
                    <a:pt x="2633028" y="139026"/>
                  </a:lnTo>
                  <a:lnTo>
                    <a:pt x="2633028" y="117447"/>
                  </a:lnTo>
                  <a:lnTo>
                    <a:pt x="2638421" y="117447"/>
                  </a:lnTo>
                  <a:lnTo>
                    <a:pt x="2638421" y="139026"/>
                  </a:lnTo>
                  <a:close/>
                </a:path>
                <a:path w="5038725" h="1857375">
                  <a:moveTo>
                    <a:pt x="2409228" y="112053"/>
                  </a:moveTo>
                  <a:lnTo>
                    <a:pt x="2403835" y="112053"/>
                  </a:lnTo>
                  <a:lnTo>
                    <a:pt x="2403835" y="90474"/>
                  </a:lnTo>
                  <a:lnTo>
                    <a:pt x="2409228" y="90474"/>
                  </a:lnTo>
                  <a:lnTo>
                    <a:pt x="2409228" y="112053"/>
                  </a:lnTo>
                  <a:close/>
                </a:path>
                <a:path w="5038725" h="1857375">
                  <a:moveTo>
                    <a:pt x="2430799" y="117447"/>
                  </a:moveTo>
                  <a:lnTo>
                    <a:pt x="2382264" y="117447"/>
                  </a:lnTo>
                  <a:lnTo>
                    <a:pt x="2382264" y="112053"/>
                  </a:lnTo>
                  <a:lnTo>
                    <a:pt x="2430799" y="112053"/>
                  </a:lnTo>
                  <a:lnTo>
                    <a:pt x="2430799" y="117447"/>
                  </a:lnTo>
                  <a:close/>
                </a:path>
                <a:path w="5038725" h="1857375">
                  <a:moveTo>
                    <a:pt x="2409228" y="139026"/>
                  </a:moveTo>
                  <a:lnTo>
                    <a:pt x="2403835" y="139026"/>
                  </a:lnTo>
                  <a:lnTo>
                    <a:pt x="2403835" y="117447"/>
                  </a:lnTo>
                  <a:lnTo>
                    <a:pt x="2409228" y="117447"/>
                  </a:lnTo>
                  <a:lnTo>
                    <a:pt x="2409228" y="139026"/>
                  </a:lnTo>
                  <a:close/>
                </a:path>
                <a:path w="5038725" h="1857375">
                  <a:moveTo>
                    <a:pt x="2180034" y="112053"/>
                  </a:moveTo>
                  <a:lnTo>
                    <a:pt x="2174641" y="112053"/>
                  </a:lnTo>
                  <a:lnTo>
                    <a:pt x="2174641" y="90474"/>
                  </a:lnTo>
                  <a:lnTo>
                    <a:pt x="2180034" y="90474"/>
                  </a:lnTo>
                  <a:lnTo>
                    <a:pt x="2180034" y="112053"/>
                  </a:lnTo>
                  <a:close/>
                </a:path>
                <a:path w="5038725" h="1857375">
                  <a:moveTo>
                    <a:pt x="2201605" y="117447"/>
                  </a:moveTo>
                  <a:lnTo>
                    <a:pt x="2153070" y="117447"/>
                  </a:lnTo>
                  <a:lnTo>
                    <a:pt x="2153070" y="112053"/>
                  </a:lnTo>
                  <a:lnTo>
                    <a:pt x="2201605" y="112053"/>
                  </a:lnTo>
                  <a:lnTo>
                    <a:pt x="2201605" y="117447"/>
                  </a:lnTo>
                  <a:close/>
                </a:path>
                <a:path w="5038725" h="1857375">
                  <a:moveTo>
                    <a:pt x="2180034" y="139026"/>
                  </a:moveTo>
                  <a:lnTo>
                    <a:pt x="2174641" y="139026"/>
                  </a:lnTo>
                  <a:lnTo>
                    <a:pt x="2174641" y="117447"/>
                  </a:lnTo>
                  <a:lnTo>
                    <a:pt x="2180034" y="117447"/>
                  </a:lnTo>
                  <a:lnTo>
                    <a:pt x="2180034" y="139026"/>
                  </a:lnTo>
                  <a:close/>
                </a:path>
                <a:path w="5038725" h="1857375">
                  <a:moveTo>
                    <a:pt x="2753018" y="226690"/>
                  </a:moveTo>
                  <a:lnTo>
                    <a:pt x="2747625" y="226690"/>
                  </a:lnTo>
                  <a:lnTo>
                    <a:pt x="2747625" y="205111"/>
                  </a:lnTo>
                  <a:lnTo>
                    <a:pt x="2753018" y="205111"/>
                  </a:lnTo>
                  <a:lnTo>
                    <a:pt x="2753018" y="226690"/>
                  </a:lnTo>
                  <a:close/>
                </a:path>
                <a:path w="5038725" h="1857375">
                  <a:moveTo>
                    <a:pt x="2774589" y="232085"/>
                  </a:moveTo>
                  <a:lnTo>
                    <a:pt x="2726054" y="232085"/>
                  </a:lnTo>
                  <a:lnTo>
                    <a:pt x="2726054" y="226690"/>
                  </a:lnTo>
                  <a:lnTo>
                    <a:pt x="2774589" y="226690"/>
                  </a:lnTo>
                  <a:lnTo>
                    <a:pt x="2774589" y="232085"/>
                  </a:lnTo>
                  <a:close/>
                </a:path>
                <a:path w="5038725" h="1857375">
                  <a:moveTo>
                    <a:pt x="2753018" y="253663"/>
                  </a:moveTo>
                  <a:lnTo>
                    <a:pt x="2747625" y="253663"/>
                  </a:lnTo>
                  <a:lnTo>
                    <a:pt x="2747625" y="232085"/>
                  </a:lnTo>
                  <a:lnTo>
                    <a:pt x="2753018" y="232085"/>
                  </a:lnTo>
                  <a:lnTo>
                    <a:pt x="2753018" y="253663"/>
                  </a:lnTo>
                  <a:close/>
                </a:path>
                <a:path w="5038725" h="1857375">
                  <a:moveTo>
                    <a:pt x="2523824" y="226690"/>
                  </a:moveTo>
                  <a:lnTo>
                    <a:pt x="2518432" y="226690"/>
                  </a:lnTo>
                  <a:lnTo>
                    <a:pt x="2518432" y="205111"/>
                  </a:lnTo>
                  <a:lnTo>
                    <a:pt x="2523824" y="205111"/>
                  </a:lnTo>
                  <a:lnTo>
                    <a:pt x="2523824" y="226690"/>
                  </a:lnTo>
                  <a:close/>
                </a:path>
                <a:path w="5038725" h="1857375">
                  <a:moveTo>
                    <a:pt x="2545396" y="232085"/>
                  </a:moveTo>
                  <a:lnTo>
                    <a:pt x="2496860" y="232085"/>
                  </a:lnTo>
                  <a:lnTo>
                    <a:pt x="2496860" y="226690"/>
                  </a:lnTo>
                  <a:lnTo>
                    <a:pt x="2545396" y="226690"/>
                  </a:lnTo>
                  <a:lnTo>
                    <a:pt x="2545396" y="232085"/>
                  </a:lnTo>
                  <a:close/>
                </a:path>
                <a:path w="5038725" h="1857375">
                  <a:moveTo>
                    <a:pt x="2523824" y="253663"/>
                  </a:moveTo>
                  <a:lnTo>
                    <a:pt x="2518432" y="253663"/>
                  </a:lnTo>
                  <a:lnTo>
                    <a:pt x="2518432" y="232085"/>
                  </a:lnTo>
                  <a:lnTo>
                    <a:pt x="2523824" y="232085"/>
                  </a:lnTo>
                  <a:lnTo>
                    <a:pt x="2523824" y="253663"/>
                  </a:lnTo>
                  <a:close/>
                </a:path>
                <a:path w="5038725" h="1857375">
                  <a:moveTo>
                    <a:pt x="2294631" y="226690"/>
                  </a:moveTo>
                  <a:lnTo>
                    <a:pt x="2289238" y="226690"/>
                  </a:lnTo>
                  <a:lnTo>
                    <a:pt x="2289238" y="205111"/>
                  </a:lnTo>
                  <a:lnTo>
                    <a:pt x="2294631" y="205111"/>
                  </a:lnTo>
                  <a:lnTo>
                    <a:pt x="2294631" y="226690"/>
                  </a:lnTo>
                  <a:close/>
                </a:path>
                <a:path w="5038725" h="1857375">
                  <a:moveTo>
                    <a:pt x="2316202" y="232085"/>
                  </a:moveTo>
                  <a:lnTo>
                    <a:pt x="2267667" y="232085"/>
                  </a:lnTo>
                  <a:lnTo>
                    <a:pt x="2267667" y="226690"/>
                  </a:lnTo>
                  <a:lnTo>
                    <a:pt x="2316202" y="226690"/>
                  </a:lnTo>
                  <a:lnTo>
                    <a:pt x="2316202" y="232085"/>
                  </a:lnTo>
                  <a:close/>
                </a:path>
                <a:path w="5038725" h="1857375">
                  <a:moveTo>
                    <a:pt x="2294631" y="253663"/>
                  </a:moveTo>
                  <a:lnTo>
                    <a:pt x="2289238" y="253663"/>
                  </a:lnTo>
                  <a:lnTo>
                    <a:pt x="2289238" y="232085"/>
                  </a:lnTo>
                  <a:lnTo>
                    <a:pt x="2294631" y="232085"/>
                  </a:lnTo>
                  <a:lnTo>
                    <a:pt x="2294631" y="253663"/>
                  </a:lnTo>
                  <a:close/>
                </a:path>
                <a:path w="5038725" h="1857375">
                  <a:moveTo>
                    <a:pt x="2065437" y="226690"/>
                  </a:moveTo>
                  <a:lnTo>
                    <a:pt x="2060045" y="226690"/>
                  </a:lnTo>
                  <a:lnTo>
                    <a:pt x="2060045" y="205111"/>
                  </a:lnTo>
                  <a:lnTo>
                    <a:pt x="2065437" y="205111"/>
                  </a:lnTo>
                  <a:lnTo>
                    <a:pt x="2065437" y="226690"/>
                  </a:lnTo>
                  <a:close/>
                </a:path>
                <a:path w="5038725" h="1857375">
                  <a:moveTo>
                    <a:pt x="2087009" y="232085"/>
                  </a:moveTo>
                  <a:lnTo>
                    <a:pt x="2038473" y="232085"/>
                  </a:lnTo>
                  <a:lnTo>
                    <a:pt x="2038473" y="226690"/>
                  </a:lnTo>
                  <a:lnTo>
                    <a:pt x="2087009" y="226690"/>
                  </a:lnTo>
                  <a:lnTo>
                    <a:pt x="2087009" y="232085"/>
                  </a:lnTo>
                  <a:close/>
                </a:path>
                <a:path w="5038725" h="1857375">
                  <a:moveTo>
                    <a:pt x="2065437" y="253663"/>
                  </a:moveTo>
                  <a:lnTo>
                    <a:pt x="2060045" y="253663"/>
                  </a:lnTo>
                  <a:lnTo>
                    <a:pt x="2060045" y="232085"/>
                  </a:lnTo>
                  <a:lnTo>
                    <a:pt x="2065437" y="232085"/>
                  </a:lnTo>
                  <a:lnTo>
                    <a:pt x="2065437" y="253663"/>
                  </a:lnTo>
                  <a:close/>
                </a:path>
                <a:path w="5038725" h="1857375">
                  <a:moveTo>
                    <a:pt x="2867615" y="341327"/>
                  </a:moveTo>
                  <a:lnTo>
                    <a:pt x="2862222" y="341327"/>
                  </a:lnTo>
                  <a:lnTo>
                    <a:pt x="2862222" y="319748"/>
                  </a:lnTo>
                  <a:lnTo>
                    <a:pt x="2867615" y="319748"/>
                  </a:lnTo>
                  <a:lnTo>
                    <a:pt x="2867615" y="341327"/>
                  </a:lnTo>
                  <a:close/>
                </a:path>
                <a:path w="5038725" h="1857375">
                  <a:moveTo>
                    <a:pt x="2889186" y="346722"/>
                  </a:moveTo>
                  <a:lnTo>
                    <a:pt x="2840651" y="346722"/>
                  </a:lnTo>
                  <a:lnTo>
                    <a:pt x="2840651" y="341327"/>
                  </a:lnTo>
                  <a:lnTo>
                    <a:pt x="2889186" y="341327"/>
                  </a:lnTo>
                  <a:lnTo>
                    <a:pt x="2889186" y="346722"/>
                  </a:lnTo>
                  <a:close/>
                </a:path>
                <a:path w="5038725" h="1857375">
                  <a:moveTo>
                    <a:pt x="2867615" y="368301"/>
                  </a:moveTo>
                  <a:lnTo>
                    <a:pt x="2862222" y="368301"/>
                  </a:lnTo>
                  <a:lnTo>
                    <a:pt x="2862222" y="346722"/>
                  </a:lnTo>
                  <a:lnTo>
                    <a:pt x="2867615" y="346722"/>
                  </a:lnTo>
                  <a:lnTo>
                    <a:pt x="2867615" y="368301"/>
                  </a:lnTo>
                  <a:close/>
                </a:path>
                <a:path w="5038725" h="1857375">
                  <a:moveTo>
                    <a:pt x="2638421" y="341327"/>
                  </a:moveTo>
                  <a:lnTo>
                    <a:pt x="2633028" y="341327"/>
                  </a:lnTo>
                  <a:lnTo>
                    <a:pt x="2633028" y="319748"/>
                  </a:lnTo>
                  <a:lnTo>
                    <a:pt x="2638421" y="319748"/>
                  </a:lnTo>
                  <a:lnTo>
                    <a:pt x="2638421" y="341327"/>
                  </a:lnTo>
                  <a:close/>
                </a:path>
                <a:path w="5038725" h="1857375">
                  <a:moveTo>
                    <a:pt x="2659992" y="346722"/>
                  </a:moveTo>
                  <a:lnTo>
                    <a:pt x="2611457" y="346722"/>
                  </a:lnTo>
                  <a:lnTo>
                    <a:pt x="2611457" y="341327"/>
                  </a:lnTo>
                  <a:lnTo>
                    <a:pt x="2659992" y="341327"/>
                  </a:lnTo>
                  <a:lnTo>
                    <a:pt x="2659992" y="346722"/>
                  </a:lnTo>
                  <a:close/>
                </a:path>
                <a:path w="5038725" h="1857375">
                  <a:moveTo>
                    <a:pt x="2638421" y="368301"/>
                  </a:moveTo>
                  <a:lnTo>
                    <a:pt x="2633028" y="368301"/>
                  </a:lnTo>
                  <a:lnTo>
                    <a:pt x="2633028" y="346722"/>
                  </a:lnTo>
                  <a:lnTo>
                    <a:pt x="2638421" y="346722"/>
                  </a:lnTo>
                  <a:lnTo>
                    <a:pt x="2638421" y="368301"/>
                  </a:lnTo>
                  <a:close/>
                </a:path>
                <a:path w="5038725" h="1857375">
                  <a:moveTo>
                    <a:pt x="2409228" y="341327"/>
                  </a:moveTo>
                  <a:lnTo>
                    <a:pt x="2403835" y="341327"/>
                  </a:lnTo>
                  <a:lnTo>
                    <a:pt x="2403835" y="319748"/>
                  </a:lnTo>
                  <a:lnTo>
                    <a:pt x="2409228" y="319748"/>
                  </a:lnTo>
                  <a:lnTo>
                    <a:pt x="2409228" y="341327"/>
                  </a:lnTo>
                  <a:close/>
                </a:path>
                <a:path w="5038725" h="1857375">
                  <a:moveTo>
                    <a:pt x="2430799" y="346722"/>
                  </a:moveTo>
                  <a:lnTo>
                    <a:pt x="2382264" y="346722"/>
                  </a:lnTo>
                  <a:lnTo>
                    <a:pt x="2382264" y="341327"/>
                  </a:lnTo>
                  <a:lnTo>
                    <a:pt x="2430799" y="341327"/>
                  </a:lnTo>
                  <a:lnTo>
                    <a:pt x="2430799" y="346722"/>
                  </a:lnTo>
                  <a:close/>
                </a:path>
                <a:path w="5038725" h="1857375">
                  <a:moveTo>
                    <a:pt x="2409228" y="368301"/>
                  </a:moveTo>
                  <a:lnTo>
                    <a:pt x="2403835" y="368301"/>
                  </a:lnTo>
                  <a:lnTo>
                    <a:pt x="2403835" y="346722"/>
                  </a:lnTo>
                  <a:lnTo>
                    <a:pt x="2409228" y="346722"/>
                  </a:lnTo>
                  <a:lnTo>
                    <a:pt x="2409228" y="368301"/>
                  </a:lnTo>
                  <a:close/>
                </a:path>
                <a:path w="5038725" h="1857375">
                  <a:moveTo>
                    <a:pt x="2180034" y="341327"/>
                  </a:moveTo>
                  <a:lnTo>
                    <a:pt x="2174641" y="341327"/>
                  </a:lnTo>
                  <a:lnTo>
                    <a:pt x="2174641" y="319748"/>
                  </a:lnTo>
                  <a:lnTo>
                    <a:pt x="2180034" y="319748"/>
                  </a:lnTo>
                  <a:lnTo>
                    <a:pt x="2180034" y="341327"/>
                  </a:lnTo>
                  <a:close/>
                </a:path>
                <a:path w="5038725" h="1857375">
                  <a:moveTo>
                    <a:pt x="2201605" y="346722"/>
                  </a:moveTo>
                  <a:lnTo>
                    <a:pt x="2153070" y="346722"/>
                  </a:lnTo>
                  <a:lnTo>
                    <a:pt x="2153070" y="341327"/>
                  </a:lnTo>
                  <a:lnTo>
                    <a:pt x="2201605" y="341327"/>
                  </a:lnTo>
                  <a:lnTo>
                    <a:pt x="2201605" y="346722"/>
                  </a:lnTo>
                  <a:close/>
                </a:path>
                <a:path w="5038725" h="1857375">
                  <a:moveTo>
                    <a:pt x="2180034" y="368301"/>
                  </a:moveTo>
                  <a:lnTo>
                    <a:pt x="2174641" y="368301"/>
                  </a:lnTo>
                  <a:lnTo>
                    <a:pt x="2174641" y="346722"/>
                  </a:lnTo>
                  <a:lnTo>
                    <a:pt x="2180034" y="346722"/>
                  </a:lnTo>
                  <a:lnTo>
                    <a:pt x="2180034" y="368301"/>
                  </a:lnTo>
                  <a:close/>
                </a:path>
                <a:path w="5038725" h="1857375">
                  <a:moveTo>
                    <a:pt x="2753018" y="455964"/>
                  </a:moveTo>
                  <a:lnTo>
                    <a:pt x="2747625" y="455964"/>
                  </a:lnTo>
                  <a:lnTo>
                    <a:pt x="2747625" y="434386"/>
                  </a:lnTo>
                  <a:lnTo>
                    <a:pt x="2753018" y="434386"/>
                  </a:lnTo>
                  <a:lnTo>
                    <a:pt x="2753018" y="455964"/>
                  </a:lnTo>
                  <a:close/>
                </a:path>
                <a:path w="5038725" h="1857375">
                  <a:moveTo>
                    <a:pt x="2774589" y="461359"/>
                  </a:moveTo>
                  <a:lnTo>
                    <a:pt x="2726054" y="461359"/>
                  </a:lnTo>
                  <a:lnTo>
                    <a:pt x="2726054" y="455964"/>
                  </a:lnTo>
                  <a:lnTo>
                    <a:pt x="2774589" y="455964"/>
                  </a:lnTo>
                  <a:lnTo>
                    <a:pt x="2774589" y="461359"/>
                  </a:lnTo>
                  <a:close/>
                </a:path>
                <a:path w="5038725" h="1857375">
                  <a:moveTo>
                    <a:pt x="2753018" y="482938"/>
                  </a:moveTo>
                  <a:lnTo>
                    <a:pt x="2747625" y="482938"/>
                  </a:lnTo>
                  <a:lnTo>
                    <a:pt x="2747625" y="461359"/>
                  </a:lnTo>
                  <a:lnTo>
                    <a:pt x="2753018" y="461359"/>
                  </a:lnTo>
                  <a:lnTo>
                    <a:pt x="2753018" y="482938"/>
                  </a:lnTo>
                  <a:close/>
                </a:path>
                <a:path w="5038725" h="1857375">
                  <a:moveTo>
                    <a:pt x="2523824" y="455964"/>
                  </a:moveTo>
                  <a:lnTo>
                    <a:pt x="2518432" y="455964"/>
                  </a:lnTo>
                  <a:lnTo>
                    <a:pt x="2518432" y="434386"/>
                  </a:lnTo>
                  <a:lnTo>
                    <a:pt x="2523824" y="434386"/>
                  </a:lnTo>
                  <a:lnTo>
                    <a:pt x="2523824" y="455964"/>
                  </a:lnTo>
                  <a:close/>
                </a:path>
                <a:path w="5038725" h="1857375">
                  <a:moveTo>
                    <a:pt x="2545396" y="461359"/>
                  </a:moveTo>
                  <a:lnTo>
                    <a:pt x="2496860" y="461359"/>
                  </a:lnTo>
                  <a:lnTo>
                    <a:pt x="2496860" y="455964"/>
                  </a:lnTo>
                  <a:lnTo>
                    <a:pt x="2545396" y="455964"/>
                  </a:lnTo>
                  <a:lnTo>
                    <a:pt x="2545396" y="461359"/>
                  </a:lnTo>
                  <a:close/>
                </a:path>
                <a:path w="5038725" h="1857375">
                  <a:moveTo>
                    <a:pt x="2523824" y="482938"/>
                  </a:moveTo>
                  <a:lnTo>
                    <a:pt x="2518432" y="482938"/>
                  </a:lnTo>
                  <a:lnTo>
                    <a:pt x="2518432" y="461359"/>
                  </a:lnTo>
                  <a:lnTo>
                    <a:pt x="2523824" y="461359"/>
                  </a:lnTo>
                  <a:lnTo>
                    <a:pt x="2523824" y="482938"/>
                  </a:lnTo>
                  <a:close/>
                </a:path>
                <a:path w="5038725" h="1857375">
                  <a:moveTo>
                    <a:pt x="2294631" y="455964"/>
                  </a:moveTo>
                  <a:lnTo>
                    <a:pt x="2289238" y="455964"/>
                  </a:lnTo>
                  <a:lnTo>
                    <a:pt x="2289238" y="434386"/>
                  </a:lnTo>
                  <a:lnTo>
                    <a:pt x="2294631" y="434386"/>
                  </a:lnTo>
                  <a:lnTo>
                    <a:pt x="2294631" y="455964"/>
                  </a:lnTo>
                  <a:close/>
                </a:path>
                <a:path w="5038725" h="1857375">
                  <a:moveTo>
                    <a:pt x="2316202" y="461359"/>
                  </a:moveTo>
                  <a:lnTo>
                    <a:pt x="2267667" y="461359"/>
                  </a:lnTo>
                  <a:lnTo>
                    <a:pt x="2267667" y="455964"/>
                  </a:lnTo>
                  <a:lnTo>
                    <a:pt x="2316202" y="455964"/>
                  </a:lnTo>
                  <a:lnTo>
                    <a:pt x="2316202" y="461359"/>
                  </a:lnTo>
                  <a:close/>
                </a:path>
                <a:path w="5038725" h="1857375">
                  <a:moveTo>
                    <a:pt x="2294631" y="482938"/>
                  </a:moveTo>
                  <a:lnTo>
                    <a:pt x="2289238" y="482938"/>
                  </a:lnTo>
                  <a:lnTo>
                    <a:pt x="2289238" y="461359"/>
                  </a:lnTo>
                  <a:lnTo>
                    <a:pt x="2294631" y="461359"/>
                  </a:lnTo>
                  <a:lnTo>
                    <a:pt x="2294631" y="482938"/>
                  </a:lnTo>
                  <a:close/>
                </a:path>
                <a:path w="5038725" h="1857375">
                  <a:moveTo>
                    <a:pt x="2065437" y="455964"/>
                  </a:moveTo>
                  <a:lnTo>
                    <a:pt x="2060045" y="455964"/>
                  </a:lnTo>
                  <a:lnTo>
                    <a:pt x="2060045" y="434386"/>
                  </a:lnTo>
                  <a:lnTo>
                    <a:pt x="2065437" y="434386"/>
                  </a:lnTo>
                  <a:lnTo>
                    <a:pt x="2065437" y="455964"/>
                  </a:lnTo>
                  <a:close/>
                </a:path>
                <a:path w="5038725" h="1857375">
                  <a:moveTo>
                    <a:pt x="2087009" y="461359"/>
                  </a:moveTo>
                  <a:lnTo>
                    <a:pt x="2038473" y="461359"/>
                  </a:lnTo>
                  <a:lnTo>
                    <a:pt x="2038473" y="455964"/>
                  </a:lnTo>
                  <a:lnTo>
                    <a:pt x="2087009" y="455964"/>
                  </a:lnTo>
                  <a:lnTo>
                    <a:pt x="2087009" y="461359"/>
                  </a:lnTo>
                  <a:close/>
                </a:path>
                <a:path w="5038725" h="1857375">
                  <a:moveTo>
                    <a:pt x="2065437" y="482938"/>
                  </a:moveTo>
                  <a:lnTo>
                    <a:pt x="2060045" y="482938"/>
                  </a:lnTo>
                  <a:lnTo>
                    <a:pt x="2060045" y="461359"/>
                  </a:lnTo>
                  <a:lnTo>
                    <a:pt x="2065437" y="461359"/>
                  </a:lnTo>
                  <a:lnTo>
                    <a:pt x="2065437" y="482938"/>
                  </a:lnTo>
                  <a:close/>
                </a:path>
                <a:path w="5038725" h="1857375">
                  <a:moveTo>
                    <a:pt x="2867615" y="570601"/>
                  </a:moveTo>
                  <a:lnTo>
                    <a:pt x="2862222" y="570601"/>
                  </a:lnTo>
                  <a:lnTo>
                    <a:pt x="2862222" y="549023"/>
                  </a:lnTo>
                  <a:lnTo>
                    <a:pt x="2867615" y="549023"/>
                  </a:lnTo>
                  <a:lnTo>
                    <a:pt x="2867615" y="570601"/>
                  </a:lnTo>
                  <a:close/>
                </a:path>
                <a:path w="5038725" h="1857375">
                  <a:moveTo>
                    <a:pt x="2889186" y="575996"/>
                  </a:moveTo>
                  <a:lnTo>
                    <a:pt x="2840651" y="575996"/>
                  </a:lnTo>
                  <a:lnTo>
                    <a:pt x="2840651" y="570601"/>
                  </a:lnTo>
                  <a:lnTo>
                    <a:pt x="2889186" y="570601"/>
                  </a:lnTo>
                  <a:lnTo>
                    <a:pt x="2889186" y="575996"/>
                  </a:lnTo>
                  <a:close/>
                </a:path>
                <a:path w="5038725" h="1857375">
                  <a:moveTo>
                    <a:pt x="2867615" y="597575"/>
                  </a:moveTo>
                  <a:lnTo>
                    <a:pt x="2862222" y="597575"/>
                  </a:lnTo>
                  <a:lnTo>
                    <a:pt x="2862222" y="575996"/>
                  </a:lnTo>
                  <a:lnTo>
                    <a:pt x="2867615" y="575996"/>
                  </a:lnTo>
                  <a:lnTo>
                    <a:pt x="2867615" y="597575"/>
                  </a:lnTo>
                  <a:close/>
                </a:path>
                <a:path w="5038725" h="1857375">
                  <a:moveTo>
                    <a:pt x="2638421" y="570601"/>
                  </a:moveTo>
                  <a:lnTo>
                    <a:pt x="2633028" y="570601"/>
                  </a:lnTo>
                  <a:lnTo>
                    <a:pt x="2633028" y="549023"/>
                  </a:lnTo>
                  <a:lnTo>
                    <a:pt x="2638421" y="549023"/>
                  </a:lnTo>
                  <a:lnTo>
                    <a:pt x="2638421" y="570601"/>
                  </a:lnTo>
                  <a:close/>
                </a:path>
                <a:path w="5038725" h="1857375">
                  <a:moveTo>
                    <a:pt x="2659992" y="575996"/>
                  </a:moveTo>
                  <a:lnTo>
                    <a:pt x="2611457" y="575996"/>
                  </a:lnTo>
                  <a:lnTo>
                    <a:pt x="2611457" y="570601"/>
                  </a:lnTo>
                  <a:lnTo>
                    <a:pt x="2659992" y="570601"/>
                  </a:lnTo>
                  <a:lnTo>
                    <a:pt x="2659992" y="575996"/>
                  </a:lnTo>
                  <a:close/>
                </a:path>
                <a:path w="5038725" h="1857375">
                  <a:moveTo>
                    <a:pt x="2638421" y="597575"/>
                  </a:moveTo>
                  <a:lnTo>
                    <a:pt x="2633028" y="597575"/>
                  </a:lnTo>
                  <a:lnTo>
                    <a:pt x="2633028" y="575996"/>
                  </a:lnTo>
                  <a:lnTo>
                    <a:pt x="2638421" y="575996"/>
                  </a:lnTo>
                  <a:lnTo>
                    <a:pt x="2638421" y="597575"/>
                  </a:lnTo>
                  <a:close/>
                </a:path>
                <a:path w="5038725" h="1857375">
                  <a:moveTo>
                    <a:pt x="2409228" y="570601"/>
                  </a:moveTo>
                  <a:lnTo>
                    <a:pt x="2403835" y="570601"/>
                  </a:lnTo>
                  <a:lnTo>
                    <a:pt x="2403835" y="549023"/>
                  </a:lnTo>
                  <a:lnTo>
                    <a:pt x="2409228" y="549023"/>
                  </a:lnTo>
                  <a:lnTo>
                    <a:pt x="2409228" y="570601"/>
                  </a:lnTo>
                  <a:close/>
                </a:path>
                <a:path w="5038725" h="1857375">
                  <a:moveTo>
                    <a:pt x="2430799" y="575996"/>
                  </a:moveTo>
                  <a:lnTo>
                    <a:pt x="2382264" y="575996"/>
                  </a:lnTo>
                  <a:lnTo>
                    <a:pt x="2382264" y="570601"/>
                  </a:lnTo>
                  <a:lnTo>
                    <a:pt x="2430799" y="570601"/>
                  </a:lnTo>
                  <a:lnTo>
                    <a:pt x="2430799" y="575996"/>
                  </a:lnTo>
                  <a:close/>
                </a:path>
                <a:path w="5038725" h="1857375">
                  <a:moveTo>
                    <a:pt x="2409228" y="597575"/>
                  </a:moveTo>
                  <a:lnTo>
                    <a:pt x="2403835" y="597575"/>
                  </a:lnTo>
                  <a:lnTo>
                    <a:pt x="2403835" y="575996"/>
                  </a:lnTo>
                  <a:lnTo>
                    <a:pt x="2409228" y="575996"/>
                  </a:lnTo>
                  <a:lnTo>
                    <a:pt x="2409228" y="597575"/>
                  </a:lnTo>
                  <a:close/>
                </a:path>
                <a:path w="5038725" h="1857375">
                  <a:moveTo>
                    <a:pt x="2180034" y="570601"/>
                  </a:moveTo>
                  <a:lnTo>
                    <a:pt x="2174641" y="570601"/>
                  </a:lnTo>
                  <a:lnTo>
                    <a:pt x="2174641" y="549023"/>
                  </a:lnTo>
                  <a:lnTo>
                    <a:pt x="2180034" y="549023"/>
                  </a:lnTo>
                  <a:lnTo>
                    <a:pt x="2180034" y="570601"/>
                  </a:lnTo>
                  <a:close/>
                </a:path>
                <a:path w="5038725" h="1857375">
                  <a:moveTo>
                    <a:pt x="2201605" y="575996"/>
                  </a:moveTo>
                  <a:lnTo>
                    <a:pt x="2153070" y="575996"/>
                  </a:lnTo>
                  <a:lnTo>
                    <a:pt x="2153070" y="570601"/>
                  </a:lnTo>
                  <a:lnTo>
                    <a:pt x="2201605" y="570601"/>
                  </a:lnTo>
                  <a:lnTo>
                    <a:pt x="2201605" y="575996"/>
                  </a:lnTo>
                  <a:close/>
                </a:path>
                <a:path w="5038725" h="1857375">
                  <a:moveTo>
                    <a:pt x="2180034" y="597575"/>
                  </a:moveTo>
                  <a:lnTo>
                    <a:pt x="2174641" y="597575"/>
                  </a:lnTo>
                  <a:lnTo>
                    <a:pt x="2174641" y="575996"/>
                  </a:lnTo>
                  <a:lnTo>
                    <a:pt x="2180034" y="575996"/>
                  </a:lnTo>
                  <a:lnTo>
                    <a:pt x="2180034" y="597575"/>
                  </a:lnTo>
                  <a:close/>
                </a:path>
                <a:path w="5038725" h="1857375">
                  <a:moveTo>
                    <a:pt x="2753018" y="685239"/>
                  </a:moveTo>
                  <a:lnTo>
                    <a:pt x="2747625" y="685239"/>
                  </a:lnTo>
                  <a:lnTo>
                    <a:pt x="2747625" y="663660"/>
                  </a:lnTo>
                  <a:lnTo>
                    <a:pt x="2753018" y="663660"/>
                  </a:lnTo>
                  <a:lnTo>
                    <a:pt x="2753018" y="685239"/>
                  </a:lnTo>
                  <a:close/>
                </a:path>
                <a:path w="5038725" h="1857375">
                  <a:moveTo>
                    <a:pt x="2774589" y="690633"/>
                  </a:moveTo>
                  <a:lnTo>
                    <a:pt x="2726054" y="690633"/>
                  </a:lnTo>
                  <a:lnTo>
                    <a:pt x="2726054" y="685239"/>
                  </a:lnTo>
                  <a:lnTo>
                    <a:pt x="2774589" y="685239"/>
                  </a:lnTo>
                  <a:lnTo>
                    <a:pt x="2774589" y="690633"/>
                  </a:lnTo>
                  <a:close/>
                </a:path>
                <a:path w="5038725" h="1857375">
                  <a:moveTo>
                    <a:pt x="2753018" y="712212"/>
                  </a:moveTo>
                  <a:lnTo>
                    <a:pt x="2747625" y="712212"/>
                  </a:lnTo>
                  <a:lnTo>
                    <a:pt x="2747625" y="690633"/>
                  </a:lnTo>
                  <a:lnTo>
                    <a:pt x="2753018" y="690633"/>
                  </a:lnTo>
                  <a:lnTo>
                    <a:pt x="2753018" y="712212"/>
                  </a:lnTo>
                  <a:close/>
                </a:path>
                <a:path w="5038725" h="1857375">
                  <a:moveTo>
                    <a:pt x="2523824" y="685239"/>
                  </a:moveTo>
                  <a:lnTo>
                    <a:pt x="2518432" y="685239"/>
                  </a:lnTo>
                  <a:lnTo>
                    <a:pt x="2518432" y="663660"/>
                  </a:lnTo>
                  <a:lnTo>
                    <a:pt x="2523824" y="663660"/>
                  </a:lnTo>
                  <a:lnTo>
                    <a:pt x="2523824" y="685239"/>
                  </a:lnTo>
                  <a:close/>
                </a:path>
                <a:path w="5038725" h="1857375">
                  <a:moveTo>
                    <a:pt x="2545396" y="690633"/>
                  </a:moveTo>
                  <a:lnTo>
                    <a:pt x="2496860" y="690633"/>
                  </a:lnTo>
                  <a:lnTo>
                    <a:pt x="2496860" y="685239"/>
                  </a:lnTo>
                  <a:lnTo>
                    <a:pt x="2545396" y="685239"/>
                  </a:lnTo>
                  <a:lnTo>
                    <a:pt x="2545396" y="690633"/>
                  </a:lnTo>
                  <a:close/>
                </a:path>
                <a:path w="5038725" h="1857375">
                  <a:moveTo>
                    <a:pt x="2523824" y="712212"/>
                  </a:moveTo>
                  <a:lnTo>
                    <a:pt x="2518432" y="712212"/>
                  </a:lnTo>
                  <a:lnTo>
                    <a:pt x="2518432" y="690633"/>
                  </a:lnTo>
                  <a:lnTo>
                    <a:pt x="2523824" y="690633"/>
                  </a:lnTo>
                  <a:lnTo>
                    <a:pt x="2523824" y="712212"/>
                  </a:lnTo>
                  <a:close/>
                </a:path>
                <a:path w="5038725" h="1857375">
                  <a:moveTo>
                    <a:pt x="2294631" y="685239"/>
                  </a:moveTo>
                  <a:lnTo>
                    <a:pt x="2289238" y="685239"/>
                  </a:lnTo>
                  <a:lnTo>
                    <a:pt x="2289238" y="663660"/>
                  </a:lnTo>
                  <a:lnTo>
                    <a:pt x="2294631" y="663660"/>
                  </a:lnTo>
                  <a:lnTo>
                    <a:pt x="2294631" y="685239"/>
                  </a:lnTo>
                  <a:close/>
                </a:path>
                <a:path w="5038725" h="1857375">
                  <a:moveTo>
                    <a:pt x="2316202" y="690633"/>
                  </a:moveTo>
                  <a:lnTo>
                    <a:pt x="2267667" y="690633"/>
                  </a:lnTo>
                  <a:lnTo>
                    <a:pt x="2267667" y="685239"/>
                  </a:lnTo>
                  <a:lnTo>
                    <a:pt x="2316202" y="685239"/>
                  </a:lnTo>
                  <a:lnTo>
                    <a:pt x="2316202" y="690633"/>
                  </a:lnTo>
                  <a:close/>
                </a:path>
                <a:path w="5038725" h="1857375">
                  <a:moveTo>
                    <a:pt x="2294631" y="712212"/>
                  </a:moveTo>
                  <a:lnTo>
                    <a:pt x="2289238" y="712212"/>
                  </a:lnTo>
                  <a:lnTo>
                    <a:pt x="2289238" y="690633"/>
                  </a:lnTo>
                  <a:lnTo>
                    <a:pt x="2294631" y="690633"/>
                  </a:lnTo>
                  <a:lnTo>
                    <a:pt x="2294631" y="712212"/>
                  </a:lnTo>
                  <a:close/>
                </a:path>
                <a:path w="5038725" h="1857375">
                  <a:moveTo>
                    <a:pt x="2065437" y="685239"/>
                  </a:moveTo>
                  <a:lnTo>
                    <a:pt x="2060045" y="685239"/>
                  </a:lnTo>
                  <a:lnTo>
                    <a:pt x="2060045" y="663660"/>
                  </a:lnTo>
                  <a:lnTo>
                    <a:pt x="2065437" y="663660"/>
                  </a:lnTo>
                  <a:lnTo>
                    <a:pt x="2065437" y="685239"/>
                  </a:lnTo>
                  <a:close/>
                </a:path>
                <a:path w="5038725" h="1857375">
                  <a:moveTo>
                    <a:pt x="2087009" y="690633"/>
                  </a:moveTo>
                  <a:lnTo>
                    <a:pt x="2038473" y="690633"/>
                  </a:lnTo>
                  <a:lnTo>
                    <a:pt x="2038473" y="685239"/>
                  </a:lnTo>
                  <a:lnTo>
                    <a:pt x="2087009" y="685239"/>
                  </a:lnTo>
                  <a:lnTo>
                    <a:pt x="2087009" y="690633"/>
                  </a:lnTo>
                  <a:close/>
                </a:path>
                <a:path w="5038725" h="1857375">
                  <a:moveTo>
                    <a:pt x="2065437" y="712212"/>
                  </a:moveTo>
                  <a:lnTo>
                    <a:pt x="2060045" y="712212"/>
                  </a:lnTo>
                  <a:lnTo>
                    <a:pt x="2060045" y="690633"/>
                  </a:lnTo>
                  <a:lnTo>
                    <a:pt x="2065437" y="690633"/>
                  </a:lnTo>
                  <a:lnTo>
                    <a:pt x="2065437" y="712212"/>
                  </a:lnTo>
                  <a:close/>
                </a:path>
                <a:path w="5038725" h="1857375">
                  <a:moveTo>
                    <a:pt x="2867615" y="799876"/>
                  </a:moveTo>
                  <a:lnTo>
                    <a:pt x="2862222" y="799876"/>
                  </a:lnTo>
                  <a:lnTo>
                    <a:pt x="2862222" y="778297"/>
                  </a:lnTo>
                  <a:lnTo>
                    <a:pt x="2867615" y="778297"/>
                  </a:lnTo>
                  <a:lnTo>
                    <a:pt x="2867615" y="799876"/>
                  </a:lnTo>
                  <a:close/>
                </a:path>
                <a:path w="5038725" h="1857375">
                  <a:moveTo>
                    <a:pt x="2889186" y="805270"/>
                  </a:moveTo>
                  <a:lnTo>
                    <a:pt x="2840651" y="805270"/>
                  </a:lnTo>
                  <a:lnTo>
                    <a:pt x="2840651" y="799876"/>
                  </a:lnTo>
                  <a:lnTo>
                    <a:pt x="2889186" y="799876"/>
                  </a:lnTo>
                  <a:lnTo>
                    <a:pt x="2889186" y="805270"/>
                  </a:lnTo>
                  <a:close/>
                </a:path>
                <a:path w="5038725" h="1857375">
                  <a:moveTo>
                    <a:pt x="2867615" y="826849"/>
                  </a:moveTo>
                  <a:lnTo>
                    <a:pt x="2862222" y="826849"/>
                  </a:lnTo>
                  <a:lnTo>
                    <a:pt x="2862222" y="805270"/>
                  </a:lnTo>
                  <a:lnTo>
                    <a:pt x="2867615" y="805270"/>
                  </a:lnTo>
                  <a:lnTo>
                    <a:pt x="2867615" y="826849"/>
                  </a:lnTo>
                  <a:close/>
                </a:path>
                <a:path w="5038725" h="1857375">
                  <a:moveTo>
                    <a:pt x="2638421" y="799876"/>
                  </a:moveTo>
                  <a:lnTo>
                    <a:pt x="2633028" y="799876"/>
                  </a:lnTo>
                  <a:lnTo>
                    <a:pt x="2633028" y="778297"/>
                  </a:lnTo>
                  <a:lnTo>
                    <a:pt x="2638421" y="778297"/>
                  </a:lnTo>
                  <a:lnTo>
                    <a:pt x="2638421" y="799876"/>
                  </a:lnTo>
                  <a:close/>
                </a:path>
                <a:path w="5038725" h="1857375">
                  <a:moveTo>
                    <a:pt x="2659992" y="805270"/>
                  </a:moveTo>
                  <a:lnTo>
                    <a:pt x="2611457" y="805270"/>
                  </a:lnTo>
                  <a:lnTo>
                    <a:pt x="2611457" y="799876"/>
                  </a:lnTo>
                  <a:lnTo>
                    <a:pt x="2659992" y="799876"/>
                  </a:lnTo>
                  <a:lnTo>
                    <a:pt x="2659992" y="805270"/>
                  </a:lnTo>
                  <a:close/>
                </a:path>
                <a:path w="5038725" h="1857375">
                  <a:moveTo>
                    <a:pt x="2638421" y="826849"/>
                  </a:moveTo>
                  <a:lnTo>
                    <a:pt x="2633028" y="826849"/>
                  </a:lnTo>
                  <a:lnTo>
                    <a:pt x="2633028" y="805270"/>
                  </a:lnTo>
                  <a:lnTo>
                    <a:pt x="2638421" y="805270"/>
                  </a:lnTo>
                  <a:lnTo>
                    <a:pt x="2638421" y="826849"/>
                  </a:lnTo>
                  <a:close/>
                </a:path>
                <a:path w="5038725" h="1857375">
                  <a:moveTo>
                    <a:pt x="2409228" y="799876"/>
                  </a:moveTo>
                  <a:lnTo>
                    <a:pt x="2403835" y="799876"/>
                  </a:lnTo>
                  <a:lnTo>
                    <a:pt x="2403835" y="778297"/>
                  </a:lnTo>
                  <a:lnTo>
                    <a:pt x="2409228" y="778297"/>
                  </a:lnTo>
                  <a:lnTo>
                    <a:pt x="2409228" y="799876"/>
                  </a:lnTo>
                  <a:close/>
                </a:path>
                <a:path w="5038725" h="1857375">
                  <a:moveTo>
                    <a:pt x="2430799" y="805270"/>
                  </a:moveTo>
                  <a:lnTo>
                    <a:pt x="2382264" y="805270"/>
                  </a:lnTo>
                  <a:lnTo>
                    <a:pt x="2382264" y="799876"/>
                  </a:lnTo>
                  <a:lnTo>
                    <a:pt x="2430799" y="799876"/>
                  </a:lnTo>
                  <a:lnTo>
                    <a:pt x="2430799" y="805270"/>
                  </a:lnTo>
                  <a:close/>
                </a:path>
                <a:path w="5038725" h="1857375">
                  <a:moveTo>
                    <a:pt x="2409228" y="826849"/>
                  </a:moveTo>
                  <a:lnTo>
                    <a:pt x="2403835" y="826849"/>
                  </a:lnTo>
                  <a:lnTo>
                    <a:pt x="2403835" y="805270"/>
                  </a:lnTo>
                  <a:lnTo>
                    <a:pt x="2409228" y="805270"/>
                  </a:lnTo>
                  <a:lnTo>
                    <a:pt x="2409228" y="826849"/>
                  </a:lnTo>
                  <a:close/>
                </a:path>
                <a:path w="5038725" h="1857375">
                  <a:moveTo>
                    <a:pt x="2180034" y="799876"/>
                  </a:moveTo>
                  <a:lnTo>
                    <a:pt x="2174641" y="799876"/>
                  </a:lnTo>
                  <a:lnTo>
                    <a:pt x="2174641" y="778297"/>
                  </a:lnTo>
                  <a:lnTo>
                    <a:pt x="2180034" y="778297"/>
                  </a:lnTo>
                  <a:lnTo>
                    <a:pt x="2180034" y="799876"/>
                  </a:lnTo>
                  <a:close/>
                </a:path>
                <a:path w="5038725" h="1857375">
                  <a:moveTo>
                    <a:pt x="2201605" y="805270"/>
                  </a:moveTo>
                  <a:lnTo>
                    <a:pt x="2153070" y="805270"/>
                  </a:lnTo>
                  <a:lnTo>
                    <a:pt x="2153070" y="799876"/>
                  </a:lnTo>
                  <a:lnTo>
                    <a:pt x="2201605" y="799876"/>
                  </a:lnTo>
                  <a:lnTo>
                    <a:pt x="2201605" y="805270"/>
                  </a:lnTo>
                  <a:close/>
                </a:path>
                <a:path w="5038725" h="1857375">
                  <a:moveTo>
                    <a:pt x="2180034" y="826849"/>
                  </a:moveTo>
                  <a:lnTo>
                    <a:pt x="2174641" y="826849"/>
                  </a:lnTo>
                  <a:lnTo>
                    <a:pt x="2174641" y="805270"/>
                  </a:lnTo>
                  <a:lnTo>
                    <a:pt x="2180034" y="805270"/>
                  </a:lnTo>
                  <a:lnTo>
                    <a:pt x="2180034" y="826849"/>
                  </a:lnTo>
                  <a:close/>
                </a:path>
                <a:path w="5038725" h="1857375">
                  <a:moveTo>
                    <a:pt x="2753018" y="914513"/>
                  </a:moveTo>
                  <a:lnTo>
                    <a:pt x="2747625" y="914513"/>
                  </a:lnTo>
                  <a:lnTo>
                    <a:pt x="2747625" y="892934"/>
                  </a:lnTo>
                  <a:lnTo>
                    <a:pt x="2753018" y="892934"/>
                  </a:lnTo>
                  <a:lnTo>
                    <a:pt x="2753018" y="914513"/>
                  </a:lnTo>
                  <a:close/>
                </a:path>
                <a:path w="5038725" h="1857375">
                  <a:moveTo>
                    <a:pt x="2774589" y="919908"/>
                  </a:moveTo>
                  <a:lnTo>
                    <a:pt x="2726054" y="919908"/>
                  </a:lnTo>
                  <a:lnTo>
                    <a:pt x="2726054" y="914513"/>
                  </a:lnTo>
                  <a:lnTo>
                    <a:pt x="2774589" y="914513"/>
                  </a:lnTo>
                  <a:lnTo>
                    <a:pt x="2774589" y="919908"/>
                  </a:lnTo>
                  <a:close/>
                </a:path>
                <a:path w="5038725" h="1857375">
                  <a:moveTo>
                    <a:pt x="2753018" y="941486"/>
                  </a:moveTo>
                  <a:lnTo>
                    <a:pt x="2747625" y="941486"/>
                  </a:lnTo>
                  <a:lnTo>
                    <a:pt x="2747625" y="919908"/>
                  </a:lnTo>
                  <a:lnTo>
                    <a:pt x="2753018" y="919908"/>
                  </a:lnTo>
                  <a:lnTo>
                    <a:pt x="2753018" y="941486"/>
                  </a:lnTo>
                  <a:close/>
                </a:path>
                <a:path w="5038725" h="1857375">
                  <a:moveTo>
                    <a:pt x="2523824" y="914513"/>
                  </a:moveTo>
                  <a:lnTo>
                    <a:pt x="2518432" y="914513"/>
                  </a:lnTo>
                  <a:lnTo>
                    <a:pt x="2518432" y="892934"/>
                  </a:lnTo>
                  <a:lnTo>
                    <a:pt x="2523824" y="892934"/>
                  </a:lnTo>
                  <a:lnTo>
                    <a:pt x="2523824" y="914513"/>
                  </a:lnTo>
                  <a:close/>
                </a:path>
                <a:path w="5038725" h="1857375">
                  <a:moveTo>
                    <a:pt x="2545396" y="919908"/>
                  </a:moveTo>
                  <a:lnTo>
                    <a:pt x="2496860" y="919908"/>
                  </a:lnTo>
                  <a:lnTo>
                    <a:pt x="2496860" y="914513"/>
                  </a:lnTo>
                  <a:lnTo>
                    <a:pt x="2545396" y="914513"/>
                  </a:lnTo>
                  <a:lnTo>
                    <a:pt x="2545396" y="919908"/>
                  </a:lnTo>
                  <a:close/>
                </a:path>
                <a:path w="5038725" h="1857375">
                  <a:moveTo>
                    <a:pt x="2523824" y="941486"/>
                  </a:moveTo>
                  <a:lnTo>
                    <a:pt x="2518432" y="941486"/>
                  </a:lnTo>
                  <a:lnTo>
                    <a:pt x="2518432" y="919908"/>
                  </a:lnTo>
                  <a:lnTo>
                    <a:pt x="2523824" y="919908"/>
                  </a:lnTo>
                  <a:lnTo>
                    <a:pt x="2523824" y="941486"/>
                  </a:lnTo>
                  <a:close/>
                </a:path>
                <a:path w="5038725" h="1857375">
                  <a:moveTo>
                    <a:pt x="2294631" y="914513"/>
                  </a:moveTo>
                  <a:lnTo>
                    <a:pt x="2289238" y="914513"/>
                  </a:lnTo>
                  <a:lnTo>
                    <a:pt x="2289238" y="892934"/>
                  </a:lnTo>
                  <a:lnTo>
                    <a:pt x="2294631" y="892934"/>
                  </a:lnTo>
                  <a:lnTo>
                    <a:pt x="2294631" y="914513"/>
                  </a:lnTo>
                  <a:close/>
                </a:path>
                <a:path w="5038725" h="1857375">
                  <a:moveTo>
                    <a:pt x="2316202" y="919908"/>
                  </a:moveTo>
                  <a:lnTo>
                    <a:pt x="2267667" y="919908"/>
                  </a:lnTo>
                  <a:lnTo>
                    <a:pt x="2267667" y="914513"/>
                  </a:lnTo>
                  <a:lnTo>
                    <a:pt x="2316202" y="914513"/>
                  </a:lnTo>
                  <a:lnTo>
                    <a:pt x="2316202" y="919908"/>
                  </a:lnTo>
                  <a:close/>
                </a:path>
                <a:path w="5038725" h="1857375">
                  <a:moveTo>
                    <a:pt x="2294631" y="941486"/>
                  </a:moveTo>
                  <a:lnTo>
                    <a:pt x="2289238" y="941486"/>
                  </a:lnTo>
                  <a:lnTo>
                    <a:pt x="2289238" y="919908"/>
                  </a:lnTo>
                  <a:lnTo>
                    <a:pt x="2294631" y="919908"/>
                  </a:lnTo>
                  <a:lnTo>
                    <a:pt x="2294631" y="941486"/>
                  </a:lnTo>
                  <a:close/>
                </a:path>
                <a:path w="5038725" h="1857375">
                  <a:moveTo>
                    <a:pt x="2065437" y="914513"/>
                  </a:moveTo>
                  <a:lnTo>
                    <a:pt x="2060045" y="914513"/>
                  </a:lnTo>
                  <a:lnTo>
                    <a:pt x="2060045" y="892934"/>
                  </a:lnTo>
                  <a:lnTo>
                    <a:pt x="2065437" y="892934"/>
                  </a:lnTo>
                  <a:lnTo>
                    <a:pt x="2065437" y="914513"/>
                  </a:lnTo>
                  <a:close/>
                </a:path>
                <a:path w="5038725" h="1857375">
                  <a:moveTo>
                    <a:pt x="2087009" y="919908"/>
                  </a:moveTo>
                  <a:lnTo>
                    <a:pt x="2038473" y="919908"/>
                  </a:lnTo>
                  <a:lnTo>
                    <a:pt x="2038473" y="914513"/>
                  </a:lnTo>
                  <a:lnTo>
                    <a:pt x="2087009" y="914513"/>
                  </a:lnTo>
                  <a:lnTo>
                    <a:pt x="2087009" y="919908"/>
                  </a:lnTo>
                  <a:close/>
                </a:path>
                <a:path w="5038725" h="1857375">
                  <a:moveTo>
                    <a:pt x="2065437" y="941486"/>
                  </a:moveTo>
                  <a:lnTo>
                    <a:pt x="2060045" y="941486"/>
                  </a:lnTo>
                  <a:lnTo>
                    <a:pt x="2060045" y="919908"/>
                  </a:lnTo>
                  <a:lnTo>
                    <a:pt x="2065437" y="919908"/>
                  </a:lnTo>
                  <a:lnTo>
                    <a:pt x="2065437" y="941486"/>
                  </a:lnTo>
                  <a:close/>
                </a:path>
                <a:path w="5038725" h="1857375">
                  <a:moveTo>
                    <a:pt x="2867615" y="1027802"/>
                  </a:moveTo>
                  <a:lnTo>
                    <a:pt x="2862222" y="1027802"/>
                  </a:lnTo>
                  <a:lnTo>
                    <a:pt x="2862222" y="1006223"/>
                  </a:lnTo>
                  <a:lnTo>
                    <a:pt x="2867615" y="1006223"/>
                  </a:lnTo>
                  <a:lnTo>
                    <a:pt x="2867615" y="1027802"/>
                  </a:lnTo>
                  <a:close/>
                </a:path>
                <a:path w="5038725" h="1857375">
                  <a:moveTo>
                    <a:pt x="2889186" y="1033196"/>
                  </a:moveTo>
                  <a:lnTo>
                    <a:pt x="2840651" y="1033196"/>
                  </a:lnTo>
                  <a:lnTo>
                    <a:pt x="2840651" y="1027802"/>
                  </a:lnTo>
                  <a:lnTo>
                    <a:pt x="2889186" y="1027802"/>
                  </a:lnTo>
                  <a:lnTo>
                    <a:pt x="2889186" y="1033196"/>
                  </a:lnTo>
                  <a:close/>
                </a:path>
                <a:path w="5038725" h="1857375">
                  <a:moveTo>
                    <a:pt x="2867615" y="1054775"/>
                  </a:moveTo>
                  <a:lnTo>
                    <a:pt x="2862222" y="1054775"/>
                  </a:lnTo>
                  <a:lnTo>
                    <a:pt x="2862222" y="1033196"/>
                  </a:lnTo>
                  <a:lnTo>
                    <a:pt x="2867615" y="1033196"/>
                  </a:lnTo>
                  <a:lnTo>
                    <a:pt x="2867615" y="1054775"/>
                  </a:lnTo>
                  <a:close/>
                </a:path>
                <a:path w="5038725" h="1857375">
                  <a:moveTo>
                    <a:pt x="2638421" y="1027802"/>
                  </a:moveTo>
                  <a:lnTo>
                    <a:pt x="2633028" y="1027802"/>
                  </a:lnTo>
                  <a:lnTo>
                    <a:pt x="2633028" y="1006223"/>
                  </a:lnTo>
                  <a:lnTo>
                    <a:pt x="2638421" y="1006223"/>
                  </a:lnTo>
                  <a:lnTo>
                    <a:pt x="2638421" y="1027802"/>
                  </a:lnTo>
                  <a:close/>
                </a:path>
                <a:path w="5038725" h="1857375">
                  <a:moveTo>
                    <a:pt x="2659992" y="1033196"/>
                  </a:moveTo>
                  <a:lnTo>
                    <a:pt x="2611457" y="1033196"/>
                  </a:lnTo>
                  <a:lnTo>
                    <a:pt x="2611457" y="1027802"/>
                  </a:lnTo>
                  <a:lnTo>
                    <a:pt x="2659992" y="1027802"/>
                  </a:lnTo>
                  <a:lnTo>
                    <a:pt x="2659992" y="1033196"/>
                  </a:lnTo>
                  <a:close/>
                </a:path>
                <a:path w="5038725" h="1857375">
                  <a:moveTo>
                    <a:pt x="2638421" y="1054775"/>
                  </a:moveTo>
                  <a:lnTo>
                    <a:pt x="2633028" y="1054775"/>
                  </a:lnTo>
                  <a:lnTo>
                    <a:pt x="2633028" y="1033196"/>
                  </a:lnTo>
                  <a:lnTo>
                    <a:pt x="2638421" y="1033196"/>
                  </a:lnTo>
                  <a:lnTo>
                    <a:pt x="2638421" y="1054775"/>
                  </a:lnTo>
                  <a:close/>
                </a:path>
                <a:path w="5038725" h="1857375">
                  <a:moveTo>
                    <a:pt x="2409228" y="1027802"/>
                  </a:moveTo>
                  <a:lnTo>
                    <a:pt x="2403835" y="1027802"/>
                  </a:lnTo>
                  <a:lnTo>
                    <a:pt x="2403835" y="1006223"/>
                  </a:lnTo>
                  <a:lnTo>
                    <a:pt x="2409228" y="1006223"/>
                  </a:lnTo>
                  <a:lnTo>
                    <a:pt x="2409228" y="1027802"/>
                  </a:lnTo>
                  <a:close/>
                </a:path>
                <a:path w="5038725" h="1857375">
                  <a:moveTo>
                    <a:pt x="2430799" y="1033196"/>
                  </a:moveTo>
                  <a:lnTo>
                    <a:pt x="2382264" y="1033196"/>
                  </a:lnTo>
                  <a:lnTo>
                    <a:pt x="2382264" y="1027802"/>
                  </a:lnTo>
                  <a:lnTo>
                    <a:pt x="2430799" y="1027802"/>
                  </a:lnTo>
                  <a:lnTo>
                    <a:pt x="2430799" y="1033196"/>
                  </a:lnTo>
                  <a:close/>
                </a:path>
                <a:path w="5038725" h="1857375">
                  <a:moveTo>
                    <a:pt x="2409228" y="1054775"/>
                  </a:moveTo>
                  <a:lnTo>
                    <a:pt x="2403835" y="1054775"/>
                  </a:lnTo>
                  <a:lnTo>
                    <a:pt x="2403835" y="1033196"/>
                  </a:lnTo>
                  <a:lnTo>
                    <a:pt x="2409228" y="1033196"/>
                  </a:lnTo>
                  <a:lnTo>
                    <a:pt x="2409228" y="1054775"/>
                  </a:lnTo>
                  <a:close/>
                </a:path>
                <a:path w="5038725" h="1857375">
                  <a:moveTo>
                    <a:pt x="2180034" y="1027802"/>
                  </a:moveTo>
                  <a:lnTo>
                    <a:pt x="2174641" y="1027802"/>
                  </a:lnTo>
                  <a:lnTo>
                    <a:pt x="2174641" y="1006223"/>
                  </a:lnTo>
                  <a:lnTo>
                    <a:pt x="2180034" y="1006223"/>
                  </a:lnTo>
                  <a:lnTo>
                    <a:pt x="2180034" y="1027802"/>
                  </a:lnTo>
                  <a:close/>
                </a:path>
                <a:path w="5038725" h="1857375">
                  <a:moveTo>
                    <a:pt x="2201605" y="1033196"/>
                  </a:moveTo>
                  <a:lnTo>
                    <a:pt x="2153070" y="1033196"/>
                  </a:lnTo>
                  <a:lnTo>
                    <a:pt x="2153070" y="1027802"/>
                  </a:lnTo>
                  <a:lnTo>
                    <a:pt x="2201605" y="1027802"/>
                  </a:lnTo>
                  <a:lnTo>
                    <a:pt x="2201605" y="1033196"/>
                  </a:lnTo>
                  <a:close/>
                </a:path>
                <a:path w="5038725" h="1857375">
                  <a:moveTo>
                    <a:pt x="2180034" y="1054775"/>
                  </a:moveTo>
                  <a:lnTo>
                    <a:pt x="2174641" y="1054775"/>
                  </a:lnTo>
                  <a:lnTo>
                    <a:pt x="2174641" y="1033196"/>
                  </a:lnTo>
                  <a:lnTo>
                    <a:pt x="2180034" y="1033196"/>
                  </a:lnTo>
                  <a:lnTo>
                    <a:pt x="2180034" y="1054775"/>
                  </a:lnTo>
                  <a:close/>
                </a:path>
                <a:path w="5038725" h="1857375">
                  <a:moveTo>
                    <a:pt x="2519780" y="1123557"/>
                  </a:moveTo>
                  <a:lnTo>
                    <a:pt x="2519780" y="1120860"/>
                  </a:lnTo>
                  <a:lnTo>
                    <a:pt x="2525172" y="1120860"/>
                  </a:lnTo>
                  <a:lnTo>
                    <a:pt x="2525172" y="1122209"/>
                  </a:lnTo>
                  <a:lnTo>
                    <a:pt x="2519780" y="1123557"/>
                  </a:lnTo>
                  <a:close/>
                </a:path>
                <a:path w="5038725" h="1857375">
                  <a:moveTo>
                    <a:pt x="2294631" y="1142439"/>
                  </a:moveTo>
                  <a:lnTo>
                    <a:pt x="2289238" y="1142439"/>
                  </a:lnTo>
                  <a:lnTo>
                    <a:pt x="2289238" y="1120860"/>
                  </a:lnTo>
                  <a:lnTo>
                    <a:pt x="2294631" y="1120860"/>
                  </a:lnTo>
                  <a:lnTo>
                    <a:pt x="2294631" y="1142439"/>
                  </a:lnTo>
                  <a:close/>
                </a:path>
                <a:path w="5038725" h="1857375">
                  <a:moveTo>
                    <a:pt x="2316202" y="1147833"/>
                  </a:moveTo>
                  <a:lnTo>
                    <a:pt x="2267667" y="1147833"/>
                  </a:lnTo>
                  <a:lnTo>
                    <a:pt x="2267667" y="1142439"/>
                  </a:lnTo>
                  <a:lnTo>
                    <a:pt x="2316202" y="1142439"/>
                  </a:lnTo>
                  <a:lnTo>
                    <a:pt x="2316202" y="1147833"/>
                  </a:lnTo>
                  <a:close/>
                </a:path>
                <a:path w="5038725" h="1857375">
                  <a:moveTo>
                    <a:pt x="2294631" y="1169412"/>
                  </a:moveTo>
                  <a:lnTo>
                    <a:pt x="2289238" y="1169412"/>
                  </a:lnTo>
                  <a:lnTo>
                    <a:pt x="2289238" y="1147833"/>
                  </a:lnTo>
                  <a:lnTo>
                    <a:pt x="2294631" y="1147833"/>
                  </a:lnTo>
                  <a:lnTo>
                    <a:pt x="2294631" y="1169412"/>
                  </a:lnTo>
                  <a:close/>
                </a:path>
                <a:path w="5038725" h="1857375">
                  <a:moveTo>
                    <a:pt x="2065437" y="1142439"/>
                  </a:moveTo>
                  <a:lnTo>
                    <a:pt x="2060045" y="1142439"/>
                  </a:lnTo>
                  <a:lnTo>
                    <a:pt x="2060045" y="1120860"/>
                  </a:lnTo>
                  <a:lnTo>
                    <a:pt x="2065437" y="1120860"/>
                  </a:lnTo>
                  <a:lnTo>
                    <a:pt x="2065437" y="1142439"/>
                  </a:lnTo>
                  <a:close/>
                </a:path>
                <a:path w="5038725" h="1857375">
                  <a:moveTo>
                    <a:pt x="2087009" y="1147833"/>
                  </a:moveTo>
                  <a:lnTo>
                    <a:pt x="2038473" y="1147833"/>
                  </a:lnTo>
                  <a:lnTo>
                    <a:pt x="2038473" y="1142439"/>
                  </a:lnTo>
                  <a:lnTo>
                    <a:pt x="2087009" y="1142439"/>
                  </a:lnTo>
                  <a:lnTo>
                    <a:pt x="2087009" y="1147833"/>
                  </a:lnTo>
                  <a:close/>
                </a:path>
                <a:path w="5038725" h="1857375">
                  <a:moveTo>
                    <a:pt x="2065437" y="1169412"/>
                  </a:moveTo>
                  <a:lnTo>
                    <a:pt x="2060045" y="1169412"/>
                  </a:lnTo>
                  <a:lnTo>
                    <a:pt x="2060045" y="1147833"/>
                  </a:lnTo>
                  <a:lnTo>
                    <a:pt x="2065437" y="1147833"/>
                  </a:lnTo>
                  <a:lnTo>
                    <a:pt x="2065437" y="1169412"/>
                  </a:lnTo>
                  <a:close/>
                </a:path>
                <a:path w="5038725" h="1857375">
                  <a:moveTo>
                    <a:pt x="2410576" y="1262470"/>
                  </a:moveTo>
                  <a:lnTo>
                    <a:pt x="2383612" y="1262470"/>
                  </a:lnTo>
                  <a:lnTo>
                    <a:pt x="2383612" y="1257076"/>
                  </a:lnTo>
                  <a:lnTo>
                    <a:pt x="2405183" y="1257076"/>
                  </a:lnTo>
                  <a:lnTo>
                    <a:pt x="2405183" y="1235497"/>
                  </a:lnTo>
                  <a:lnTo>
                    <a:pt x="2410576" y="1235497"/>
                  </a:lnTo>
                  <a:lnTo>
                    <a:pt x="2410576" y="1262470"/>
                  </a:lnTo>
                  <a:close/>
                </a:path>
                <a:path w="5038725" h="1857375">
                  <a:moveTo>
                    <a:pt x="2180034" y="1257076"/>
                  </a:moveTo>
                  <a:lnTo>
                    <a:pt x="2174641" y="1257076"/>
                  </a:lnTo>
                  <a:lnTo>
                    <a:pt x="2174641" y="1235497"/>
                  </a:lnTo>
                  <a:lnTo>
                    <a:pt x="2180034" y="1235497"/>
                  </a:lnTo>
                  <a:lnTo>
                    <a:pt x="2180034" y="1257076"/>
                  </a:lnTo>
                  <a:close/>
                </a:path>
                <a:path w="5038725" h="1857375">
                  <a:moveTo>
                    <a:pt x="2201605" y="1262471"/>
                  </a:moveTo>
                  <a:lnTo>
                    <a:pt x="2153070" y="1262471"/>
                  </a:lnTo>
                  <a:lnTo>
                    <a:pt x="2153070" y="1257076"/>
                  </a:lnTo>
                  <a:lnTo>
                    <a:pt x="2201605" y="1257076"/>
                  </a:lnTo>
                  <a:lnTo>
                    <a:pt x="2201605" y="1262471"/>
                  </a:lnTo>
                  <a:close/>
                </a:path>
                <a:path w="5038725" h="1857375">
                  <a:moveTo>
                    <a:pt x="2180034" y="1284049"/>
                  </a:moveTo>
                  <a:lnTo>
                    <a:pt x="2174641" y="1284049"/>
                  </a:lnTo>
                  <a:lnTo>
                    <a:pt x="2174641" y="1262471"/>
                  </a:lnTo>
                  <a:lnTo>
                    <a:pt x="2180034" y="1262471"/>
                  </a:lnTo>
                  <a:lnTo>
                    <a:pt x="2180034" y="1284049"/>
                  </a:lnTo>
                  <a:close/>
                </a:path>
                <a:path w="5038725" h="1857375">
                  <a:moveTo>
                    <a:pt x="2294631" y="1371713"/>
                  </a:moveTo>
                  <a:lnTo>
                    <a:pt x="2289238" y="1371713"/>
                  </a:lnTo>
                  <a:lnTo>
                    <a:pt x="2289238" y="1350134"/>
                  </a:lnTo>
                  <a:lnTo>
                    <a:pt x="2294631" y="1350134"/>
                  </a:lnTo>
                  <a:lnTo>
                    <a:pt x="2294631" y="1371713"/>
                  </a:lnTo>
                  <a:close/>
                </a:path>
                <a:path w="5038725" h="1857375">
                  <a:moveTo>
                    <a:pt x="2316202" y="1377108"/>
                  </a:moveTo>
                  <a:lnTo>
                    <a:pt x="2267667" y="1377108"/>
                  </a:lnTo>
                  <a:lnTo>
                    <a:pt x="2267667" y="1371713"/>
                  </a:lnTo>
                  <a:lnTo>
                    <a:pt x="2316202" y="1371713"/>
                  </a:lnTo>
                  <a:lnTo>
                    <a:pt x="2316202" y="1377108"/>
                  </a:lnTo>
                  <a:close/>
                </a:path>
                <a:path w="5038725" h="1857375">
                  <a:moveTo>
                    <a:pt x="2294631" y="1398687"/>
                  </a:moveTo>
                  <a:lnTo>
                    <a:pt x="2289238" y="1398687"/>
                  </a:lnTo>
                  <a:lnTo>
                    <a:pt x="2289238" y="1377108"/>
                  </a:lnTo>
                  <a:lnTo>
                    <a:pt x="2294631" y="1377108"/>
                  </a:lnTo>
                  <a:lnTo>
                    <a:pt x="2294631" y="1398687"/>
                  </a:lnTo>
                  <a:close/>
                </a:path>
                <a:path w="5038725" h="1857375">
                  <a:moveTo>
                    <a:pt x="2065437" y="1371713"/>
                  </a:moveTo>
                  <a:lnTo>
                    <a:pt x="2060045" y="1371713"/>
                  </a:lnTo>
                  <a:lnTo>
                    <a:pt x="2060045" y="1350134"/>
                  </a:lnTo>
                  <a:lnTo>
                    <a:pt x="2065437" y="1350134"/>
                  </a:lnTo>
                  <a:lnTo>
                    <a:pt x="2065437" y="1371713"/>
                  </a:lnTo>
                  <a:close/>
                </a:path>
                <a:path w="5038725" h="1857375">
                  <a:moveTo>
                    <a:pt x="2087009" y="1377108"/>
                  </a:moveTo>
                  <a:lnTo>
                    <a:pt x="2038473" y="1377108"/>
                  </a:lnTo>
                  <a:lnTo>
                    <a:pt x="2038473" y="1371713"/>
                  </a:lnTo>
                  <a:lnTo>
                    <a:pt x="2087009" y="1371713"/>
                  </a:lnTo>
                  <a:lnTo>
                    <a:pt x="2087009" y="1377108"/>
                  </a:lnTo>
                  <a:close/>
                </a:path>
                <a:path w="5038725" h="1857375">
                  <a:moveTo>
                    <a:pt x="2065437" y="1398687"/>
                  </a:moveTo>
                  <a:lnTo>
                    <a:pt x="2060045" y="1398687"/>
                  </a:lnTo>
                  <a:lnTo>
                    <a:pt x="2060045" y="1377108"/>
                  </a:lnTo>
                  <a:lnTo>
                    <a:pt x="2065437" y="1377108"/>
                  </a:lnTo>
                  <a:lnTo>
                    <a:pt x="2065437" y="1398687"/>
                  </a:lnTo>
                  <a:close/>
                </a:path>
                <a:path w="5038725" h="1857375">
                  <a:moveTo>
                    <a:pt x="2180034" y="1486350"/>
                  </a:moveTo>
                  <a:lnTo>
                    <a:pt x="2174641" y="1486350"/>
                  </a:lnTo>
                  <a:lnTo>
                    <a:pt x="2174641" y="1464771"/>
                  </a:lnTo>
                  <a:lnTo>
                    <a:pt x="2180034" y="1464771"/>
                  </a:lnTo>
                  <a:lnTo>
                    <a:pt x="2180034" y="1486350"/>
                  </a:lnTo>
                  <a:close/>
                </a:path>
                <a:path w="5038725" h="1857375">
                  <a:moveTo>
                    <a:pt x="2201605" y="1491745"/>
                  </a:moveTo>
                  <a:lnTo>
                    <a:pt x="2153070" y="1491745"/>
                  </a:lnTo>
                  <a:lnTo>
                    <a:pt x="2153070" y="1486350"/>
                  </a:lnTo>
                  <a:lnTo>
                    <a:pt x="2201605" y="1486350"/>
                  </a:lnTo>
                  <a:lnTo>
                    <a:pt x="2201605" y="1491745"/>
                  </a:lnTo>
                  <a:close/>
                </a:path>
                <a:path w="5038725" h="1857375">
                  <a:moveTo>
                    <a:pt x="2180034" y="1513324"/>
                  </a:moveTo>
                  <a:lnTo>
                    <a:pt x="2174641" y="1513324"/>
                  </a:lnTo>
                  <a:lnTo>
                    <a:pt x="2174641" y="1491745"/>
                  </a:lnTo>
                  <a:lnTo>
                    <a:pt x="2180034" y="1491745"/>
                  </a:lnTo>
                  <a:lnTo>
                    <a:pt x="2180034" y="1513324"/>
                  </a:lnTo>
                  <a:close/>
                </a:path>
                <a:path w="5038725" h="1857375">
                  <a:moveTo>
                    <a:pt x="2065437" y="1600987"/>
                  </a:moveTo>
                  <a:lnTo>
                    <a:pt x="2060045" y="1600987"/>
                  </a:lnTo>
                  <a:lnTo>
                    <a:pt x="2060045" y="1579409"/>
                  </a:lnTo>
                  <a:lnTo>
                    <a:pt x="2065437" y="1579409"/>
                  </a:lnTo>
                  <a:lnTo>
                    <a:pt x="2065437" y="1600987"/>
                  </a:lnTo>
                  <a:close/>
                </a:path>
                <a:path w="5038725" h="1857375">
                  <a:moveTo>
                    <a:pt x="2087009" y="1606382"/>
                  </a:moveTo>
                  <a:lnTo>
                    <a:pt x="2038473" y="1606382"/>
                  </a:lnTo>
                  <a:lnTo>
                    <a:pt x="2038473" y="1600987"/>
                  </a:lnTo>
                  <a:lnTo>
                    <a:pt x="2087009" y="1600987"/>
                  </a:lnTo>
                  <a:lnTo>
                    <a:pt x="2087009" y="1606382"/>
                  </a:lnTo>
                  <a:close/>
                </a:path>
                <a:path w="5038725" h="1857375">
                  <a:moveTo>
                    <a:pt x="2065437" y="1627961"/>
                  </a:moveTo>
                  <a:lnTo>
                    <a:pt x="2060045" y="1627961"/>
                  </a:lnTo>
                  <a:lnTo>
                    <a:pt x="2060045" y="1606382"/>
                  </a:lnTo>
                  <a:lnTo>
                    <a:pt x="2065437" y="1606382"/>
                  </a:lnTo>
                  <a:lnTo>
                    <a:pt x="2065437" y="1627961"/>
                  </a:lnTo>
                  <a:close/>
                </a:path>
                <a:path w="5038725" h="1857375">
                  <a:moveTo>
                    <a:pt x="2181382" y="1721019"/>
                  </a:moveTo>
                  <a:lnTo>
                    <a:pt x="2154418" y="1721019"/>
                  </a:lnTo>
                  <a:lnTo>
                    <a:pt x="2154418" y="1715625"/>
                  </a:lnTo>
                  <a:lnTo>
                    <a:pt x="2175990" y="1715625"/>
                  </a:lnTo>
                  <a:lnTo>
                    <a:pt x="2175990" y="1694046"/>
                  </a:lnTo>
                  <a:lnTo>
                    <a:pt x="2181382" y="1694046"/>
                  </a:lnTo>
                  <a:lnTo>
                    <a:pt x="2181382" y="1721019"/>
                  </a:lnTo>
                  <a:close/>
                </a:path>
                <a:path w="5038725" h="1857375">
                  <a:moveTo>
                    <a:pt x="2065437" y="1830262"/>
                  </a:moveTo>
                  <a:lnTo>
                    <a:pt x="2060045" y="1830262"/>
                  </a:lnTo>
                  <a:lnTo>
                    <a:pt x="2060045" y="1808683"/>
                  </a:lnTo>
                  <a:lnTo>
                    <a:pt x="2065437" y="1808683"/>
                  </a:lnTo>
                  <a:lnTo>
                    <a:pt x="2065437" y="1830262"/>
                  </a:lnTo>
                  <a:close/>
                </a:path>
                <a:path w="5038725" h="1857375">
                  <a:moveTo>
                    <a:pt x="2087009" y="1835656"/>
                  </a:moveTo>
                  <a:lnTo>
                    <a:pt x="2038473" y="1835656"/>
                  </a:lnTo>
                  <a:lnTo>
                    <a:pt x="2038473" y="1830262"/>
                  </a:lnTo>
                  <a:lnTo>
                    <a:pt x="2087009" y="1830262"/>
                  </a:lnTo>
                  <a:lnTo>
                    <a:pt x="2087009" y="1835656"/>
                  </a:lnTo>
                  <a:close/>
                </a:path>
                <a:path w="5038725" h="1857375">
                  <a:moveTo>
                    <a:pt x="2065437" y="1857235"/>
                  </a:moveTo>
                  <a:lnTo>
                    <a:pt x="2060045" y="1857235"/>
                  </a:lnTo>
                  <a:lnTo>
                    <a:pt x="2060045" y="1835656"/>
                  </a:lnTo>
                  <a:lnTo>
                    <a:pt x="2065437" y="1835656"/>
                  </a:lnTo>
                  <a:lnTo>
                    <a:pt x="2065437" y="1857235"/>
                  </a:lnTo>
                  <a:close/>
                </a:path>
                <a:path w="5038725" h="1857375">
                  <a:moveTo>
                    <a:pt x="1859163" y="2810"/>
                  </a:moveTo>
                  <a:lnTo>
                    <a:pt x="1810628" y="2810"/>
                  </a:lnTo>
                  <a:lnTo>
                    <a:pt x="1810628" y="0"/>
                  </a:lnTo>
                  <a:lnTo>
                    <a:pt x="1859163" y="0"/>
                  </a:lnTo>
                  <a:lnTo>
                    <a:pt x="1859163" y="2810"/>
                  </a:lnTo>
                  <a:close/>
                </a:path>
                <a:path w="5038725" h="1857375">
                  <a:moveTo>
                    <a:pt x="1837592" y="24389"/>
                  </a:moveTo>
                  <a:lnTo>
                    <a:pt x="1832199" y="24389"/>
                  </a:lnTo>
                  <a:lnTo>
                    <a:pt x="1832199" y="2810"/>
                  </a:lnTo>
                  <a:lnTo>
                    <a:pt x="1837592" y="2810"/>
                  </a:lnTo>
                  <a:lnTo>
                    <a:pt x="1837592" y="24389"/>
                  </a:lnTo>
                  <a:close/>
                </a:path>
                <a:path w="5038725" h="1857375">
                  <a:moveTo>
                    <a:pt x="1629970" y="2810"/>
                  </a:moveTo>
                  <a:lnTo>
                    <a:pt x="1581435" y="2810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10"/>
                  </a:lnTo>
                  <a:close/>
                </a:path>
                <a:path w="5038725" h="1857375">
                  <a:moveTo>
                    <a:pt x="1608398" y="24389"/>
                  </a:moveTo>
                  <a:lnTo>
                    <a:pt x="1603006" y="24389"/>
                  </a:lnTo>
                  <a:lnTo>
                    <a:pt x="1603006" y="2810"/>
                  </a:lnTo>
                  <a:lnTo>
                    <a:pt x="1608398" y="2810"/>
                  </a:lnTo>
                  <a:lnTo>
                    <a:pt x="1608398" y="24389"/>
                  </a:lnTo>
                  <a:close/>
                </a:path>
                <a:path w="5038725" h="1857375">
                  <a:moveTo>
                    <a:pt x="1400776" y="2810"/>
                  </a:moveTo>
                  <a:lnTo>
                    <a:pt x="1352241" y="2810"/>
                  </a:lnTo>
                  <a:lnTo>
                    <a:pt x="1352241" y="0"/>
                  </a:lnTo>
                  <a:lnTo>
                    <a:pt x="1400776" y="0"/>
                  </a:lnTo>
                  <a:lnTo>
                    <a:pt x="1400776" y="2810"/>
                  </a:lnTo>
                  <a:close/>
                </a:path>
                <a:path w="5038725" h="1857375">
                  <a:moveTo>
                    <a:pt x="1379205" y="24389"/>
                  </a:moveTo>
                  <a:lnTo>
                    <a:pt x="1373812" y="24389"/>
                  </a:lnTo>
                  <a:lnTo>
                    <a:pt x="1373812" y="2810"/>
                  </a:lnTo>
                  <a:lnTo>
                    <a:pt x="1379205" y="2810"/>
                  </a:lnTo>
                  <a:lnTo>
                    <a:pt x="1379205" y="24389"/>
                  </a:lnTo>
                  <a:close/>
                </a:path>
                <a:path w="5038725" h="1857375">
                  <a:moveTo>
                    <a:pt x="1171583" y="2810"/>
                  </a:moveTo>
                  <a:lnTo>
                    <a:pt x="1123048" y="2810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10"/>
                  </a:lnTo>
                  <a:close/>
                </a:path>
                <a:path w="5038725" h="1857375">
                  <a:moveTo>
                    <a:pt x="1150011" y="24389"/>
                  </a:moveTo>
                  <a:lnTo>
                    <a:pt x="1144619" y="24389"/>
                  </a:lnTo>
                  <a:lnTo>
                    <a:pt x="1144619" y="2810"/>
                  </a:lnTo>
                  <a:lnTo>
                    <a:pt x="1150011" y="2810"/>
                  </a:lnTo>
                  <a:lnTo>
                    <a:pt x="1150011" y="24389"/>
                  </a:lnTo>
                  <a:close/>
                </a:path>
                <a:path w="5038725" h="1857375">
                  <a:moveTo>
                    <a:pt x="1950841" y="112053"/>
                  </a:moveTo>
                  <a:lnTo>
                    <a:pt x="1945448" y="112053"/>
                  </a:lnTo>
                  <a:lnTo>
                    <a:pt x="1945448" y="90474"/>
                  </a:lnTo>
                  <a:lnTo>
                    <a:pt x="1950841" y="90474"/>
                  </a:lnTo>
                  <a:lnTo>
                    <a:pt x="1950841" y="112053"/>
                  </a:lnTo>
                  <a:close/>
                </a:path>
                <a:path w="5038725" h="1857375">
                  <a:moveTo>
                    <a:pt x="1972412" y="117447"/>
                  </a:moveTo>
                  <a:lnTo>
                    <a:pt x="1923877" y="117447"/>
                  </a:lnTo>
                  <a:lnTo>
                    <a:pt x="1923877" y="112053"/>
                  </a:lnTo>
                  <a:lnTo>
                    <a:pt x="1972412" y="112053"/>
                  </a:lnTo>
                  <a:lnTo>
                    <a:pt x="1972412" y="117447"/>
                  </a:lnTo>
                  <a:close/>
                </a:path>
                <a:path w="5038725" h="1857375">
                  <a:moveTo>
                    <a:pt x="1950841" y="139026"/>
                  </a:moveTo>
                  <a:lnTo>
                    <a:pt x="1945448" y="139026"/>
                  </a:lnTo>
                  <a:lnTo>
                    <a:pt x="1945448" y="117447"/>
                  </a:lnTo>
                  <a:lnTo>
                    <a:pt x="1950841" y="117447"/>
                  </a:lnTo>
                  <a:lnTo>
                    <a:pt x="1950841" y="139026"/>
                  </a:lnTo>
                  <a:close/>
                </a:path>
                <a:path w="5038725" h="1857375">
                  <a:moveTo>
                    <a:pt x="1722995" y="112053"/>
                  </a:moveTo>
                  <a:lnTo>
                    <a:pt x="1717603" y="112053"/>
                  </a:lnTo>
                  <a:lnTo>
                    <a:pt x="1717603" y="90474"/>
                  </a:lnTo>
                  <a:lnTo>
                    <a:pt x="1722995" y="90474"/>
                  </a:lnTo>
                  <a:lnTo>
                    <a:pt x="1722995" y="112053"/>
                  </a:lnTo>
                  <a:close/>
                </a:path>
                <a:path w="5038725" h="1857375">
                  <a:moveTo>
                    <a:pt x="1744566" y="117447"/>
                  </a:moveTo>
                  <a:lnTo>
                    <a:pt x="1696031" y="117447"/>
                  </a:lnTo>
                  <a:lnTo>
                    <a:pt x="1696031" y="112053"/>
                  </a:lnTo>
                  <a:lnTo>
                    <a:pt x="1744566" y="112053"/>
                  </a:lnTo>
                  <a:lnTo>
                    <a:pt x="1744566" y="117447"/>
                  </a:lnTo>
                  <a:close/>
                </a:path>
                <a:path w="5038725" h="1857375">
                  <a:moveTo>
                    <a:pt x="1722995" y="139026"/>
                  </a:moveTo>
                  <a:lnTo>
                    <a:pt x="1717603" y="139026"/>
                  </a:lnTo>
                  <a:lnTo>
                    <a:pt x="1717603" y="117447"/>
                  </a:lnTo>
                  <a:lnTo>
                    <a:pt x="1722995" y="117447"/>
                  </a:lnTo>
                  <a:lnTo>
                    <a:pt x="1722995" y="139026"/>
                  </a:lnTo>
                  <a:close/>
                </a:path>
                <a:path w="5038725" h="1857375">
                  <a:moveTo>
                    <a:pt x="1493802" y="112053"/>
                  </a:moveTo>
                  <a:lnTo>
                    <a:pt x="1488409" y="112053"/>
                  </a:lnTo>
                  <a:lnTo>
                    <a:pt x="1488409" y="90474"/>
                  </a:lnTo>
                  <a:lnTo>
                    <a:pt x="1493802" y="90474"/>
                  </a:lnTo>
                  <a:lnTo>
                    <a:pt x="1493802" y="112053"/>
                  </a:lnTo>
                  <a:close/>
                </a:path>
                <a:path w="5038725" h="1857375">
                  <a:moveTo>
                    <a:pt x="1515373" y="117447"/>
                  </a:moveTo>
                  <a:lnTo>
                    <a:pt x="1466838" y="117447"/>
                  </a:lnTo>
                  <a:lnTo>
                    <a:pt x="1466838" y="112053"/>
                  </a:lnTo>
                  <a:lnTo>
                    <a:pt x="1515373" y="112053"/>
                  </a:lnTo>
                  <a:lnTo>
                    <a:pt x="1515373" y="117447"/>
                  </a:lnTo>
                  <a:close/>
                </a:path>
                <a:path w="5038725" h="1857375">
                  <a:moveTo>
                    <a:pt x="1493802" y="139026"/>
                  </a:moveTo>
                  <a:lnTo>
                    <a:pt x="1488409" y="139026"/>
                  </a:lnTo>
                  <a:lnTo>
                    <a:pt x="1488409" y="117447"/>
                  </a:lnTo>
                  <a:lnTo>
                    <a:pt x="1493802" y="117447"/>
                  </a:lnTo>
                  <a:lnTo>
                    <a:pt x="1493802" y="139026"/>
                  </a:lnTo>
                  <a:close/>
                </a:path>
                <a:path w="5038725" h="1857375">
                  <a:moveTo>
                    <a:pt x="1264608" y="112053"/>
                  </a:moveTo>
                  <a:lnTo>
                    <a:pt x="1259215" y="112053"/>
                  </a:lnTo>
                  <a:lnTo>
                    <a:pt x="1259215" y="90474"/>
                  </a:lnTo>
                  <a:lnTo>
                    <a:pt x="1264608" y="90474"/>
                  </a:lnTo>
                  <a:lnTo>
                    <a:pt x="1264608" y="112053"/>
                  </a:lnTo>
                  <a:close/>
                </a:path>
                <a:path w="5038725" h="1857375">
                  <a:moveTo>
                    <a:pt x="1286179" y="117447"/>
                  </a:moveTo>
                  <a:lnTo>
                    <a:pt x="1237644" y="117447"/>
                  </a:lnTo>
                  <a:lnTo>
                    <a:pt x="1237644" y="112053"/>
                  </a:lnTo>
                  <a:lnTo>
                    <a:pt x="1286179" y="112053"/>
                  </a:lnTo>
                  <a:lnTo>
                    <a:pt x="1286179" y="117447"/>
                  </a:lnTo>
                  <a:close/>
                </a:path>
                <a:path w="5038725" h="1857375">
                  <a:moveTo>
                    <a:pt x="1264608" y="139026"/>
                  </a:moveTo>
                  <a:lnTo>
                    <a:pt x="1259215" y="139026"/>
                  </a:lnTo>
                  <a:lnTo>
                    <a:pt x="1259215" y="117447"/>
                  </a:lnTo>
                  <a:lnTo>
                    <a:pt x="1264608" y="117447"/>
                  </a:lnTo>
                  <a:lnTo>
                    <a:pt x="1264608" y="139026"/>
                  </a:lnTo>
                  <a:close/>
                </a:path>
                <a:path w="5038725" h="1857375">
                  <a:moveTo>
                    <a:pt x="1837592" y="226690"/>
                  </a:moveTo>
                  <a:lnTo>
                    <a:pt x="1832199" y="226690"/>
                  </a:lnTo>
                  <a:lnTo>
                    <a:pt x="1832199" y="205111"/>
                  </a:lnTo>
                  <a:lnTo>
                    <a:pt x="1837592" y="205111"/>
                  </a:lnTo>
                  <a:lnTo>
                    <a:pt x="1837592" y="226690"/>
                  </a:lnTo>
                  <a:close/>
                </a:path>
                <a:path w="5038725" h="1857375">
                  <a:moveTo>
                    <a:pt x="1859163" y="232085"/>
                  </a:moveTo>
                  <a:lnTo>
                    <a:pt x="1810628" y="232085"/>
                  </a:lnTo>
                  <a:lnTo>
                    <a:pt x="1810628" y="226690"/>
                  </a:lnTo>
                  <a:lnTo>
                    <a:pt x="1859163" y="226690"/>
                  </a:lnTo>
                  <a:lnTo>
                    <a:pt x="1859163" y="232085"/>
                  </a:lnTo>
                  <a:close/>
                </a:path>
                <a:path w="5038725" h="1857375">
                  <a:moveTo>
                    <a:pt x="1837592" y="253663"/>
                  </a:moveTo>
                  <a:lnTo>
                    <a:pt x="1832199" y="253663"/>
                  </a:lnTo>
                  <a:lnTo>
                    <a:pt x="1832199" y="232085"/>
                  </a:lnTo>
                  <a:lnTo>
                    <a:pt x="1837592" y="232085"/>
                  </a:lnTo>
                  <a:lnTo>
                    <a:pt x="1837592" y="253663"/>
                  </a:lnTo>
                  <a:close/>
                </a:path>
                <a:path w="5038725" h="1857375">
                  <a:moveTo>
                    <a:pt x="1608398" y="226690"/>
                  </a:moveTo>
                  <a:lnTo>
                    <a:pt x="1603006" y="226690"/>
                  </a:lnTo>
                  <a:lnTo>
                    <a:pt x="1603006" y="205111"/>
                  </a:lnTo>
                  <a:lnTo>
                    <a:pt x="1608398" y="205111"/>
                  </a:lnTo>
                  <a:lnTo>
                    <a:pt x="1608398" y="226690"/>
                  </a:lnTo>
                  <a:close/>
                </a:path>
                <a:path w="5038725" h="1857375">
                  <a:moveTo>
                    <a:pt x="1629970" y="232085"/>
                  </a:moveTo>
                  <a:lnTo>
                    <a:pt x="1581435" y="232085"/>
                  </a:lnTo>
                  <a:lnTo>
                    <a:pt x="1581435" y="226690"/>
                  </a:lnTo>
                  <a:lnTo>
                    <a:pt x="1629970" y="226690"/>
                  </a:lnTo>
                  <a:lnTo>
                    <a:pt x="1629970" y="232085"/>
                  </a:lnTo>
                  <a:close/>
                </a:path>
                <a:path w="5038725" h="1857375">
                  <a:moveTo>
                    <a:pt x="1608398" y="253663"/>
                  </a:moveTo>
                  <a:lnTo>
                    <a:pt x="1603006" y="253663"/>
                  </a:lnTo>
                  <a:lnTo>
                    <a:pt x="1603006" y="232085"/>
                  </a:lnTo>
                  <a:lnTo>
                    <a:pt x="1608398" y="232085"/>
                  </a:lnTo>
                  <a:lnTo>
                    <a:pt x="1608398" y="253663"/>
                  </a:lnTo>
                  <a:close/>
                </a:path>
                <a:path w="5038725" h="1857375">
                  <a:moveTo>
                    <a:pt x="1379205" y="226690"/>
                  </a:moveTo>
                  <a:lnTo>
                    <a:pt x="1373812" y="226690"/>
                  </a:lnTo>
                  <a:lnTo>
                    <a:pt x="1373812" y="205111"/>
                  </a:lnTo>
                  <a:lnTo>
                    <a:pt x="1379205" y="205111"/>
                  </a:lnTo>
                  <a:lnTo>
                    <a:pt x="1379205" y="226690"/>
                  </a:lnTo>
                  <a:close/>
                </a:path>
                <a:path w="5038725" h="1857375">
                  <a:moveTo>
                    <a:pt x="1400776" y="232085"/>
                  </a:moveTo>
                  <a:lnTo>
                    <a:pt x="1352241" y="232085"/>
                  </a:lnTo>
                  <a:lnTo>
                    <a:pt x="1352241" y="226690"/>
                  </a:lnTo>
                  <a:lnTo>
                    <a:pt x="1400776" y="226690"/>
                  </a:lnTo>
                  <a:lnTo>
                    <a:pt x="1400776" y="232085"/>
                  </a:lnTo>
                  <a:close/>
                </a:path>
                <a:path w="5038725" h="1857375">
                  <a:moveTo>
                    <a:pt x="1379205" y="253663"/>
                  </a:moveTo>
                  <a:lnTo>
                    <a:pt x="1373812" y="253663"/>
                  </a:lnTo>
                  <a:lnTo>
                    <a:pt x="1373812" y="232085"/>
                  </a:lnTo>
                  <a:lnTo>
                    <a:pt x="1379205" y="232085"/>
                  </a:lnTo>
                  <a:lnTo>
                    <a:pt x="1379205" y="253663"/>
                  </a:lnTo>
                  <a:close/>
                </a:path>
                <a:path w="5038725" h="1857375">
                  <a:moveTo>
                    <a:pt x="1150011" y="226690"/>
                  </a:moveTo>
                  <a:lnTo>
                    <a:pt x="1144619" y="226690"/>
                  </a:lnTo>
                  <a:lnTo>
                    <a:pt x="1144619" y="205111"/>
                  </a:lnTo>
                  <a:lnTo>
                    <a:pt x="1150011" y="205111"/>
                  </a:lnTo>
                  <a:lnTo>
                    <a:pt x="1150011" y="226690"/>
                  </a:lnTo>
                  <a:close/>
                </a:path>
                <a:path w="5038725" h="1857375">
                  <a:moveTo>
                    <a:pt x="1171583" y="232085"/>
                  </a:moveTo>
                  <a:lnTo>
                    <a:pt x="1123048" y="232085"/>
                  </a:lnTo>
                  <a:lnTo>
                    <a:pt x="1123048" y="226690"/>
                  </a:lnTo>
                  <a:lnTo>
                    <a:pt x="1171583" y="226690"/>
                  </a:lnTo>
                  <a:lnTo>
                    <a:pt x="1171583" y="232085"/>
                  </a:lnTo>
                  <a:close/>
                </a:path>
                <a:path w="5038725" h="1857375">
                  <a:moveTo>
                    <a:pt x="1150011" y="253663"/>
                  </a:moveTo>
                  <a:lnTo>
                    <a:pt x="1144619" y="253663"/>
                  </a:lnTo>
                  <a:lnTo>
                    <a:pt x="1144619" y="232085"/>
                  </a:lnTo>
                  <a:lnTo>
                    <a:pt x="1150011" y="232085"/>
                  </a:lnTo>
                  <a:lnTo>
                    <a:pt x="1150011" y="253663"/>
                  </a:lnTo>
                  <a:close/>
                </a:path>
                <a:path w="5038725" h="1857375">
                  <a:moveTo>
                    <a:pt x="1950841" y="341327"/>
                  </a:moveTo>
                  <a:lnTo>
                    <a:pt x="1945448" y="341327"/>
                  </a:lnTo>
                  <a:lnTo>
                    <a:pt x="1945448" y="319748"/>
                  </a:lnTo>
                  <a:lnTo>
                    <a:pt x="1950841" y="319748"/>
                  </a:lnTo>
                  <a:lnTo>
                    <a:pt x="1950841" y="341327"/>
                  </a:lnTo>
                  <a:close/>
                </a:path>
                <a:path w="5038725" h="1857375">
                  <a:moveTo>
                    <a:pt x="1972412" y="346722"/>
                  </a:moveTo>
                  <a:lnTo>
                    <a:pt x="1923877" y="346722"/>
                  </a:lnTo>
                  <a:lnTo>
                    <a:pt x="1923877" y="341327"/>
                  </a:lnTo>
                  <a:lnTo>
                    <a:pt x="1972412" y="341327"/>
                  </a:lnTo>
                  <a:lnTo>
                    <a:pt x="1972412" y="346722"/>
                  </a:lnTo>
                  <a:close/>
                </a:path>
                <a:path w="5038725" h="1857375">
                  <a:moveTo>
                    <a:pt x="1950841" y="368301"/>
                  </a:moveTo>
                  <a:lnTo>
                    <a:pt x="1945448" y="368301"/>
                  </a:lnTo>
                  <a:lnTo>
                    <a:pt x="1945448" y="346722"/>
                  </a:lnTo>
                  <a:lnTo>
                    <a:pt x="1950841" y="346722"/>
                  </a:lnTo>
                  <a:lnTo>
                    <a:pt x="1950841" y="368301"/>
                  </a:lnTo>
                  <a:close/>
                </a:path>
                <a:path w="5038725" h="1857375">
                  <a:moveTo>
                    <a:pt x="1722995" y="341327"/>
                  </a:moveTo>
                  <a:lnTo>
                    <a:pt x="1717603" y="341327"/>
                  </a:lnTo>
                  <a:lnTo>
                    <a:pt x="1717603" y="319748"/>
                  </a:lnTo>
                  <a:lnTo>
                    <a:pt x="1722995" y="319748"/>
                  </a:lnTo>
                  <a:lnTo>
                    <a:pt x="1722995" y="341327"/>
                  </a:lnTo>
                  <a:close/>
                </a:path>
                <a:path w="5038725" h="1857375">
                  <a:moveTo>
                    <a:pt x="1744566" y="346722"/>
                  </a:moveTo>
                  <a:lnTo>
                    <a:pt x="1696031" y="346722"/>
                  </a:lnTo>
                  <a:lnTo>
                    <a:pt x="1696031" y="341327"/>
                  </a:lnTo>
                  <a:lnTo>
                    <a:pt x="1744566" y="341327"/>
                  </a:lnTo>
                  <a:lnTo>
                    <a:pt x="1744566" y="346722"/>
                  </a:lnTo>
                  <a:close/>
                </a:path>
                <a:path w="5038725" h="1857375">
                  <a:moveTo>
                    <a:pt x="1722995" y="368301"/>
                  </a:moveTo>
                  <a:lnTo>
                    <a:pt x="1717603" y="368301"/>
                  </a:lnTo>
                  <a:lnTo>
                    <a:pt x="1717603" y="346722"/>
                  </a:lnTo>
                  <a:lnTo>
                    <a:pt x="1722995" y="346722"/>
                  </a:lnTo>
                  <a:lnTo>
                    <a:pt x="1722995" y="368301"/>
                  </a:lnTo>
                  <a:close/>
                </a:path>
                <a:path w="5038725" h="1857375">
                  <a:moveTo>
                    <a:pt x="1493802" y="341327"/>
                  </a:moveTo>
                  <a:lnTo>
                    <a:pt x="1488409" y="341327"/>
                  </a:lnTo>
                  <a:lnTo>
                    <a:pt x="1488409" y="319748"/>
                  </a:lnTo>
                  <a:lnTo>
                    <a:pt x="1493802" y="319748"/>
                  </a:lnTo>
                  <a:lnTo>
                    <a:pt x="1493802" y="341327"/>
                  </a:lnTo>
                  <a:close/>
                </a:path>
                <a:path w="5038725" h="1857375">
                  <a:moveTo>
                    <a:pt x="1515373" y="346722"/>
                  </a:moveTo>
                  <a:lnTo>
                    <a:pt x="1466838" y="346722"/>
                  </a:lnTo>
                  <a:lnTo>
                    <a:pt x="1466838" y="341327"/>
                  </a:lnTo>
                  <a:lnTo>
                    <a:pt x="1515373" y="341327"/>
                  </a:lnTo>
                  <a:lnTo>
                    <a:pt x="1515373" y="346722"/>
                  </a:lnTo>
                  <a:close/>
                </a:path>
                <a:path w="5038725" h="1857375">
                  <a:moveTo>
                    <a:pt x="1493802" y="368301"/>
                  </a:moveTo>
                  <a:lnTo>
                    <a:pt x="1488409" y="368301"/>
                  </a:lnTo>
                  <a:lnTo>
                    <a:pt x="1488409" y="346722"/>
                  </a:lnTo>
                  <a:lnTo>
                    <a:pt x="1493802" y="346722"/>
                  </a:lnTo>
                  <a:lnTo>
                    <a:pt x="1493802" y="368301"/>
                  </a:lnTo>
                  <a:close/>
                </a:path>
                <a:path w="5038725" h="1857375">
                  <a:moveTo>
                    <a:pt x="1264608" y="341327"/>
                  </a:moveTo>
                  <a:lnTo>
                    <a:pt x="1259215" y="341327"/>
                  </a:lnTo>
                  <a:lnTo>
                    <a:pt x="1259215" y="319748"/>
                  </a:lnTo>
                  <a:lnTo>
                    <a:pt x="1264608" y="319748"/>
                  </a:lnTo>
                  <a:lnTo>
                    <a:pt x="1264608" y="341327"/>
                  </a:lnTo>
                  <a:close/>
                </a:path>
                <a:path w="5038725" h="1857375">
                  <a:moveTo>
                    <a:pt x="1286179" y="346722"/>
                  </a:moveTo>
                  <a:lnTo>
                    <a:pt x="1237644" y="346722"/>
                  </a:lnTo>
                  <a:lnTo>
                    <a:pt x="1237644" y="341327"/>
                  </a:lnTo>
                  <a:lnTo>
                    <a:pt x="1286179" y="341327"/>
                  </a:lnTo>
                  <a:lnTo>
                    <a:pt x="1286179" y="346722"/>
                  </a:lnTo>
                  <a:close/>
                </a:path>
                <a:path w="5038725" h="1857375">
                  <a:moveTo>
                    <a:pt x="1264608" y="368301"/>
                  </a:moveTo>
                  <a:lnTo>
                    <a:pt x="1259215" y="368301"/>
                  </a:lnTo>
                  <a:lnTo>
                    <a:pt x="1259215" y="346722"/>
                  </a:lnTo>
                  <a:lnTo>
                    <a:pt x="1264608" y="346722"/>
                  </a:lnTo>
                  <a:lnTo>
                    <a:pt x="1264608" y="368301"/>
                  </a:lnTo>
                  <a:close/>
                </a:path>
                <a:path w="5038725" h="1857375">
                  <a:moveTo>
                    <a:pt x="1837592" y="455964"/>
                  </a:moveTo>
                  <a:lnTo>
                    <a:pt x="1832199" y="455964"/>
                  </a:lnTo>
                  <a:lnTo>
                    <a:pt x="1832199" y="434386"/>
                  </a:lnTo>
                  <a:lnTo>
                    <a:pt x="1837592" y="434386"/>
                  </a:lnTo>
                  <a:lnTo>
                    <a:pt x="1837592" y="455964"/>
                  </a:lnTo>
                  <a:close/>
                </a:path>
                <a:path w="5038725" h="1857375">
                  <a:moveTo>
                    <a:pt x="1859163" y="461359"/>
                  </a:moveTo>
                  <a:lnTo>
                    <a:pt x="1810628" y="461359"/>
                  </a:lnTo>
                  <a:lnTo>
                    <a:pt x="1810628" y="455964"/>
                  </a:lnTo>
                  <a:lnTo>
                    <a:pt x="1859163" y="455964"/>
                  </a:lnTo>
                  <a:lnTo>
                    <a:pt x="1859163" y="461359"/>
                  </a:lnTo>
                  <a:close/>
                </a:path>
                <a:path w="5038725" h="1857375">
                  <a:moveTo>
                    <a:pt x="1837592" y="482938"/>
                  </a:moveTo>
                  <a:lnTo>
                    <a:pt x="1832199" y="482938"/>
                  </a:lnTo>
                  <a:lnTo>
                    <a:pt x="1832199" y="461359"/>
                  </a:lnTo>
                  <a:lnTo>
                    <a:pt x="1837592" y="461359"/>
                  </a:lnTo>
                  <a:lnTo>
                    <a:pt x="1837592" y="482938"/>
                  </a:lnTo>
                  <a:close/>
                </a:path>
                <a:path w="5038725" h="1857375">
                  <a:moveTo>
                    <a:pt x="1608398" y="455964"/>
                  </a:moveTo>
                  <a:lnTo>
                    <a:pt x="1603006" y="455964"/>
                  </a:lnTo>
                  <a:lnTo>
                    <a:pt x="1603006" y="434386"/>
                  </a:lnTo>
                  <a:lnTo>
                    <a:pt x="1608398" y="434386"/>
                  </a:lnTo>
                  <a:lnTo>
                    <a:pt x="1608398" y="455964"/>
                  </a:lnTo>
                  <a:close/>
                </a:path>
                <a:path w="5038725" h="1857375">
                  <a:moveTo>
                    <a:pt x="1629970" y="461359"/>
                  </a:moveTo>
                  <a:lnTo>
                    <a:pt x="1581435" y="461359"/>
                  </a:lnTo>
                  <a:lnTo>
                    <a:pt x="1581435" y="455964"/>
                  </a:lnTo>
                  <a:lnTo>
                    <a:pt x="1629970" y="455964"/>
                  </a:lnTo>
                  <a:lnTo>
                    <a:pt x="1629970" y="461359"/>
                  </a:lnTo>
                  <a:close/>
                </a:path>
                <a:path w="5038725" h="1857375">
                  <a:moveTo>
                    <a:pt x="1608398" y="482938"/>
                  </a:moveTo>
                  <a:lnTo>
                    <a:pt x="1603006" y="482938"/>
                  </a:lnTo>
                  <a:lnTo>
                    <a:pt x="1603006" y="461359"/>
                  </a:lnTo>
                  <a:lnTo>
                    <a:pt x="1608398" y="461359"/>
                  </a:lnTo>
                  <a:lnTo>
                    <a:pt x="1608398" y="482938"/>
                  </a:lnTo>
                  <a:close/>
                </a:path>
                <a:path w="5038725" h="1857375">
                  <a:moveTo>
                    <a:pt x="1379205" y="455964"/>
                  </a:moveTo>
                  <a:lnTo>
                    <a:pt x="1373812" y="455964"/>
                  </a:lnTo>
                  <a:lnTo>
                    <a:pt x="1373812" y="434386"/>
                  </a:lnTo>
                  <a:lnTo>
                    <a:pt x="1379205" y="434386"/>
                  </a:lnTo>
                  <a:lnTo>
                    <a:pt x="1379205" y="455964"/>
                  </a:lnTo>
                  <a:close/>
                </a:path>
                <a:path w="5038725" h="1857375">
                  <a:moveTo>
                    <a:pt x="1400776" y="461359"/>
                  </a:moveTo>
                  <a:lnTo>
                    <a:pt x="1352241" y="461359"/>
                  </a:lnTo>
                  <a:lnTo>
                    <a:pt x="1352241" y="455964"/>
                  </a:lnTo>
                  <a:lnTo>
                    <a:pt x="1400776" y="455964"/>
                  </a:lnTo>
                  <a:lnTo>
                    <a:pt x="1400776" y="461359"/>
                  </a:lnTo>
                  <a:close/>
                </a:path>
                <a:path w="5038725" h="1857375">
                  <a:moveTo>
                    <a:pt x="1379205" y="482938"/>
                  </a:moveTo>
                  <a:lnTo>
                    <a:pt x="1373812" y="482938"/>
                  </a:lnTo>
                  <a:lnTo>
                    <a:pt x="1373812" y="461359"/>
                  </a:lnTo>
                  <a:lnTo>
                    <a:pt x="1379205" y="461359"/>
                  </a:lnTo>
                  <a:lnTo>
                    <a:pt x="1379205" y="482938"/>
                  </a:lnTo>
                  <a:close/>
                </a:path>
                <a:path w="5038725" h="1857375">
                  <a:moveTo>
                    <a:pt x="1150011" y="455964"/>
                  </a:moveTo>
                  <a:lnTo>
                    <a:pt x="1144619" y="455964"/>
                  </a:lnTo>
                  <a:lnTo>
                    <a:pt x="1144619" y="434386"/>
                  </a:lnTo>
                  <a:lnTo>
                    <a:pt x="1150011" y="434386"/>
                  </a:lnTo>
                  <a:lnTo>
                    <a:pt x="1150011" y="455964"/>
                  </a:lnTo>
                  <a:close/>
                </a:path>
                <a:path w="5038725" h="1857375">
                  <a:moveTo>
                    <a:pt x="1171583" y="461359"/>
                  </a:moveTo>
                  <a:lnTo>
                    <a:pt x="1123048" y="461359"/>
                  </a:lnTo>
                  <a:lnTo>
                    <a:pt x="1123048" y="455964"/>
                  </a:lnTo>
                  <a:lnTo>
                    <a:pt x="1171583" y="455964"/>
                  </a:lnTo>
                  <a:lnTo>
                    <a:pt x="1171583" y="461359"/>
                  </a:lnTo>
                  <a:close/>
                </a:path>
                <a:path w="5038725" h="1857375">
                  <a:moveTo>
                    <a:pt x="1150011" y="482938"/>
                  </a:moveTo>
                  <a:lnTo>
                    <a:pt x="1144619" y="482938"/>
                  </a:lnTo>
                  <a:lnTo>
                    <a:pt x="1144619" y="461359"/>
                  </a:lnTo>
                  <a:lnTo>
                    <a:pt x="1150011" y="461359"/>
                  </a:lnTo>
                  <a:lnTo>
                    <a:pt x="1150011" y="482938"/>
                  </a:lnTo>
                  <a:close/>
                </a:path>
                <a:path w="5038725" h="1857375">
                  <a:moveTo>
                    <a:pt x="1950841" y="570601"/>
                  </a:moveTo>
                  <a:lnTo>
                    <a:pt x="1945448" y="570601"/>
                  </a:lnTo>
                  <a:lnTo>
                    <a:pt x="1945448" y="549023"/>
                  </a:lnTo>
                  <a:lnTo>
                    <a:pt x="1950841" y="549023"/>
                  </a:lnTo>
                  <a:lnTo>
                    <a:pt x="1950841" y="570601"/>
                  </a:lnTo>
                  <a:close/>
                </a:path>
                <a:path w="5038725" h="1857375">
                  <a:moveTo>
                    <a:pt x="1972412" y="575996"/>
                  </a:moveTo>
                  <a:lnTo>
                    <a:pt x="1923877" y="575996"/>
                  </a:lnTo>
                  <a:lnTo>
                    <a:pt x="1923877" y="570601"/>
                  </a:lnTo>
                  <a:lnTo>
                    <a:pt x="1972412" y="570601"/>
                  </a:lnTo>
                  <a:lnTo>
                    <a:pt x="1972412" y="575996"/>
                  </a:lnTo>
                  <a:close/>
                </a:path>
                <a:path w="5038725" h="1857375">
                  <a:moveTo>
                    <a:pt x="1950841" y="597575"/>
                  </a:moveTo>
                  <a:lnTo>
                    <a:pt x="1945448" y="597575"/>
                  </a:lnTo>
                  <a:lnTo>
                    <a:pt x="1945448" y="575996"/>
                  </a:lnTo>
                  <a:lnTo>
                    <a:pt x="1950841" y="575996"/>
                  </a:lnTo>
                  <a:lnTo>
                    <a:pt x="1950841" y="597575"/>
                  </a:lnTo>
                  <a:close/>
                </a:path>
                <a:path w="5038725" h="1857375">
                  <a:moveTo>
                    <a:pt x="1722995" y="570601"/>
                  </a:moveTo>
                  <a:lnTo>
                    <a:pt x="1717603" y="570601"/>
                  </a:lnTo>
                  <a:lnTo>
                    <a:pt x="1717603" y="549023"/>
                  </a:lnTo>
                  <a:lnTo>
                    <a:pt x="1722995" y="549023"/>
                  </a:lnTo>
                  <a:lnTo>
                    <a:pt x="1722995" y="570601"/>
                  </a:lnTo>
                  <a:close/>
                </a:path>
                <a:path w="5038725" h="1857375">
                  <a:moveTo>
                    <a:pt x="1744566" y="575996"/>
                  </a:moveTo>
                  <a:lnTo>
                    <a:pt x="1696031" y="575996"/>
                  </a:lnTo>
                  <a:lnTo>
                    <a:pt x="1696031" y="570601"/>
                  </a:lnTo>
                  <a:lnTo>
                    <a:pt x="1744566" y="570601"/>
                  </a:lnTo>
                  <a:lnTo>
                    <a:pt x="1744566" y="575996"/>
                  </a:lnTo>
                  <a:close/>
                </a:path>
                <a:path w="5038725" h="1857375">
                  <a:moveTo>
                    <a:pt x="1722995" y="597575"/>
                  </a:moveTo>
                  <a:lnTo>
                    <a:pt x="1717603" y="597575"/>
                  </a:lnTo>
                  <a:lnTo>
                    <a:pt x="1717603" y="575996"/>
                  </a:lnTo>
                  <a:lnTo>
                    <a:pt x="1722995" y="575996"/>
                  </a:lnTo>
                  <a:lnTo>
                    <a:pt x="1722995" y="597575"/>
                  </a:lnTo>
                  <a:close/>
                </a:path>
                <a:path w="5038725" h="1857375">
                  <a:moveTo>
                    <a:pt x="1493802" y="570601"/>
                  </a:moveTo>
                  <a:lnTo>
                    <a:pt x="1488409" y="570601"/>
                  </a:lnTo>
                  <a:lnTo>
                    <a:pt x="1488409" y="549023"/>
                  </a:lnTo>
                  <a:lnTo>
                    <a:pt x="1493802" y="549023"/>
                  </a:lnTo>
                  <a:lnTo>
                    <a:pt x="1493802" y="570601"/>
                  </a:lnTo>
                  <a:close/>
                </a:path>
                <a:path w="5038725" h="1857375">
                  <a:moveTo>
                    <a:pt x="1515373" y="575996"/>
                  </a:moveTo>
                  <a:lnTo>
                    <a:pt x="1466838" y="575996"/>
                  </a:lnTo>
                  <a:lnTo>
                    <a:pt x="1466838" y="570601"/>
                  </a:lnTo>
                  <a:lnTo>
                    <a:pt x="1515373" y="570601"/>
                  </a:lnTo>
                  <a:lnTo>
                    <a:pt x="1515373" y="575996"/>
                  </a:lnTo>
                  <a:close/>
                </a:path>
                <a:path w="5038725" h="1857375">
                  <a:moveTo>
                    <a:pt x="1493802" y="597575"/>
                  </a:moveTo>
                  <a:lnTo>
                    <a:pt x="1488409" y="597575"/>
                  </a:lnTo>
                  <a:lnTo>
                    <a:pt x="1488409" y="575996"/>
                  </a:lnTo>
                  <a:lnTo>
                    <a:pt x="1493802" y="575996"/>
                  </a:lnTo>
                  <a:lnTo>
                    <a:pt x="1493802" y="597575"/>
                  </a:lnTo>
                  <a:close/>
                </a:path>
                <a:path w="5038725" h="1857375">
                  <a:moveTo>
                    <a:pt x="1264608" y="570601"/>
                  </a:moveTo>
                  <a:lnTo>
                    <a:pt x="1259215" y="570601"/>
                  </a:lnTo>
                  <a:lnTo>
                    <a:pt x="1259215" y="549023"/>
                  </a:lnTo>
                  <a:lnTo>
                    <a:pt x="1264608" y="549023"/>
                  </a:lnTo>
                  <a:lnTo>
                    <a:pt x="1264608" y="570601"/>
                  </a:lnTo>
                  <a:close/>
                </a:path>
                <a:path w="5038725" h="1857375">
                  <a:moveTo>
                    <a:pt x="1286179" y="575996"/>
                  </a:moveTo>
                  <a:lnTo>
                    <a:pt x="1237644" y="575996"/>
                  </a:lnTo>
                  <a:lnTo>
                    <a:pt x="1237644" y="570601"/>
                  </a:lnTo>
                  <a:lnTo>
                    <a:pt x="1286179" y="570601"/>
                  </a:lnTo>
                  <a:lnTo>
                    <a:pt x="1286179" y="575996"/>
                  </a:lnTo>
                  <a:close/>
                </a:path>
                <a:path w="5038725" h="1857375">
                  <a:moveTo>
                    <a:pt x="1264608" y="597575"/>
                  </a:moveTo>
                  <a:lnTo>
                    <a:pt x="1259215" y="597575"/>
                  </a:lnTo>
                  <a:lnTo>
                    <a:pt x="1259215" y="575996"/>
                  </a:lnTo>
                  <a:lnTo>
                    <a:pt x="1264608" y="575996"/>
                  </a:lnTo>
                  <a:lnTo>
                    <a:pt x="1264608" y="597575"/>
                  </a:lnTo>
                  <a:close/>
                </a:path>
                <a:path w="5038725" h="1857375">
                  <a:moveTo>
                    <a:pt x="1837592" y="685239"/>
                  </a:moveTo>
                  <a:lnTo>
                    <a:pt x="1832199" y="685239"/>
                  </a:lnTo>
                  <a:lnTo>
                    <a:pt x="1832199" y="663660"/>
                  </a:lnTo>
                  <a:lnTo>
                    <a:pt x="1837592" y="663660"/>
                  </a:lnTo>
                  <a:lnTo>
                    <a:pt x="1837592" y="685239"/>
                  </a:lnTo>
                  <a:close/>
                </a:path>
                <a:path w="5038725" h="1857375">
                  <a:moveTo>
                    <a:pt x="1859163" y="690633"/>
                  </a:moveTo>
                  <a:lnTo>
                    <a:pt x="1810628" y="690633"/>
                  </a:lnTo>
                  <a:lnTo>
                    <a:pt x="1810628" y="685239"/>
                  </a:lnTo>
                  <a:lnTo>
                    <a:pt x="1859163" y="685239"/>
                  </a:lnTo>
                  <a:lnTo>
                    <a:pt x="1859163" y="690633"/>
                  </a:lnTo>
                  <a:close/>
                </a:path>
                <a:path w="5038725" h="1857375">
                  <a:moveTo>
                    <a:pt x="1837592" y="712212"/>
                  </a:moveTo>
                  <a:lnTo>
                    <a:pt x="1832199" y="712212"/>
                  </a:lnTo>
                  <a:lnTo>
                    <a:pt x="1832199" y="690633"/>
                  </a:lnTo>
                  <a:lnTo>
                    <a:pt x="1837592" y="690633"/>
                  </a:lnTo>
                  <a:lnTo>
                    <a:pt x="1837592" y="712212"/>
                  </a:lnTo>
                  <a:close/>
                </a:path>
                <a:path w="5038725" h="1857375">
                  <a:moveTo>
                    <a:pt x="1608398" y="685239"/>
                  </a:moveTo>
                  <a:lnTo>
                    <a:pt x="1603006" y="685239"/>
                  </a:lnTo>
                  <a:lnTo>
                    <a:pt x="1603006" y="663660"/>
                  </a:lnTo>
                  <a:lnTo>
                    <a:pt x="1608398" y="663660"/>
                  </a:lnTo>
                  <a:lnTo>
                    <a:pt x="1608398" y="685239"/>
                  </a:lnTo>
                  <a:close/>
                </a:path>
                <a:path w="5038725" h="1857375">
                  <a:moveTo>
                    <a:pt x="1629970" y="690633"/>
                  </a:moveTo>
                  <a:lnTo>
                    <a:pt x="1581435" y="690633"/>
                  </a:lnTo>
                  <a:lnTo>
                    <a:pt x="1581435" y="685239"/>
                  </a:lnTo>
                  <a:lnTo>
                    <a:pt x="1629970" y="685239"/>
                  </a:lnTo>
                  <a:lnTo>
                    <a:pt x="1629970" y="690633"/>
                  </a:lnTo>
                  <a:close/>
                </a:path>
                <a:path w="5038725" h="1857375">
                  <a:moveTo>
                    <a:pt x="1608398" y="712212"/>
                  </a:moveTo>
                  <a:lnTo>
                    <a:pt x="1603006" y="712212"/>
                  </a:lnTo>
                  <a:lnTo>
                    <a:pt x="1603006" y="690633"/>
                  </a:lnTo>
                  <a:lnTo>
                    <a:pt x="1608398" y="690633"/>
                  </a:lnTo>
                  <a:lnTo>
                    <a:pt x="1608398" y="712212"/>
                  </a:lnTo>
                  <a:close/>
                </a:path>
                <a:path w="5038725" h="1857375">
                  <a:moveTo>
                    <a:pt x="1379205" y="685239"/>
                  </a:moveTo>
                  <a:lnTo>
                    <a:pt x="1373812" y="685239"/>
                  </a:lnTo>
                  <a:lnTo>
                    <a:pt x="1373812" y="663660"/>
                  </a:lnTo>
                  <a:lnTo>
                    <a:pt x="1379205" y="663660"/>
                  </a:lnTo>
                  <a:lnTo>
                    <a:pt x="1379205" y="685239"/>
                  </a:lnTo>
                  <a:close/>
                </a:path>
                <a:path w="5038725" h="1857375">
                  <a:moveTo>
                    <a:pt x="1400776" y="690633"/>
                  </a:moveTo>
                  <a:lnTo>
                    <a:pt x="1352241" y="690633"/>
                  </a:lnTo>
                  <a:lnTo>
                    <a:pt x="1352241" y="685239"/>
                  </a:lnTo>
                  <a:lnTo>
                    <a:pt x="1400776" y="685239"/>
                  </a:lnTo>
                  <a:lnTo>
                    <a:pt x="1400776" y="690633"/>
                  </a:lnTo>
                  <a:close/>
                </a:path>
                <a:path w="5038725" h="1857375">
                  <a:moveTo>
                    <a:pt x="1379205" y="712212"/>
                  </a:moveTo>
                  <a:lnTo>
                    <a:pt x="1373812" y="712212"/>
                  </a:lnTo>
                  <a:lnTo>
                    <a:pt x="1373812" y="690633"/>
                  </a:lnTo>
                  <a:lnTo>
                    <a:pt x="1379205" y="690633"/>
                  </a:lnTo>
                  <a:lnTo>
                    <a:pt x="1379205" y="712212"/>
                  </a:lnTo>
                  <a:close/>
                </a:path>
                <a:path w="5038725" h="1857375">
                  <a:moveTo>
                    <a:pt x="1150011" y="685239"/>
                  </a:moveTo>
                  <a:lnTo>
                    <a:pt x="1144619" y="685239"/>
                  </a:lnTo>
                  <a:lnTo>
                    <a:pt x="1144619" y="663660"/>
                  </a:lnTo>
                  <a:lnTo>
                    <a:pt x="1150011" y="663660"/>
                  </a:lnTo>
                  <a:lnTo>
                    <a:pt x="1150011" y="685239"/>
                  </a:lnTo>
                  <a:close/>
                </a:path>
                <a:path w="5038725" h="1857375">
                  <a:moveTo>
                    <a:pt x="1171583" y="690633"/>
                  </a:moveTo>
                  <a:lnTo>
                    <a:pt x="1123048" y="690633"/>
                  </a:lnTo>
                  <a:lnTo>
                    <a:pt x="1123048" y="685239"/>
                  </a:lnTo>
                  <a:lnTo>
                    <a:pt x="1171583" y="685239"/>
                  </a:lnTo>
                  <a:lnTo>
                    <a:pt x="1171583" y="690633"/>
                  </a:lnTo>
                  <a:close/>
                </a:path>
                <a:path w="5038725" h="1857375">
                  <a:moveTo>
                    <a:pt x="1150011" y="712212"/>
                  </a:moveTo>
                  <a:lnTo>
                    <a:pt x="1144619" y="712212"/>
                  </a:lnTo>
                  <a:lnTo>
                    <a:pt x="1144619" y="690633"/>
                  </a:lnTo>
                  <a:lnTo>
                    <a:pt x="1150011" y="690633"/>
                  </a:lnTo>
                  <a:lnTo>
                    <a:pt x="1150011" y="712212"/>
                  </a:lnTo>
                  <a:close/>
                </a:path>
                <a:path w="5038725" h="1857375">
                  <a:moveTo>
                    <a:pt x="1950841" y="799876"/>
                  </a:moveTo>
                  <a:lnTo>
                    <a:pt x="1945448" y="799876"/>
                  </a:lnTo>
                  <a:lnTo>
                    <a:pt x="1945448" y="778297"/>
                  </a:lnTo>
                  <a:lnTo>
                    <a:pt x="1950841" y="778297"/>
                  </a:lnTo>
                  <a:lnTo>
                    <a:pt x="1950841" y="799876"/>
                  </a:lnTo>
                  <a:close/>
                </a:path>
                <a:path w="5038725" h="1857375">
                  <a:moveTo>
                    <a:pt x="1972412" y="805270"/>
                  </a:moveTo>
                  <a:lnTo>
                    <a:pt x="1923877" y="805270"/>
                  </a:lnTo>
                  <a:lnTo>
                    <a:pt x="1923877" y="799876"/>
                  </a:lnTo>
                  <a:lnTo>
                    <a:pt x="1972412" y="799876"/>
                  </a:lnTo>
                  <a:lnTo>
                    <a:pt x="1972412" y="805270"/>
                  </a:lnTo>
                  <a:close/>
                </a:path>
                <a:path w="5038725" h="1857375">
                  <a:moveTo>
                    <a:pt x="1950841" y="826849"/>
                  </a:moveTo>
                  <a:lnTo>
                    <a:pt x="1945448" y="826849"/>
                  </a:lnTo>
                  <a:lnTo>
                    <a:pt x="1945448" y="805270"/>
                  </a:lnTo>
                  <a:lnTo>
                    <a:pt x="1950841" y="805270"/>
                  </a:lnTo>
                  <a:lnTo>
                    <a:pt x="1950841" y="826849"/>
                  </a:lnTo>
                  <a:close/>
                </a:path>
                <a:path w="5038725" h="1857375">
                  <a:moveTo>
                    <a:pt x="1722995" y="799876"/>
                  </a:moveTo>
                  <a:lnTo>
                    <a:pt x="1717603" y="799876"/>
                  </a:lnTo>
                  <a:lnTo>
                    <a:pt x="1717603" y="778297"/>
                  </a:lnTo>
                  <a:lnTo>
                    <a:pt x="1722995" y="778297"/>
                  </a:lnTo>
                  <a:lnTo>
                    <a:pt x="1722995" y="799876"/>
                  </a:lnTo>
                  <a:close/>
                </a:path>
                <a:path w="5038725" h="1857375">
                  <a:moveTo>
                    <a:pt x="1744566" y="805270"/>
                  </a:moveTo>
                  <a:lnTo>
                    <a:pt x="1696031" y="805270"/>
                  </a:lnTo>
                  <a:lnTo>
                    <a:pt x="1696031" y="799876"/>
                  </a:lnTo>
                  <a:lnTo>
                    <a:pt x="1744566" y="799876"/>
                  </a:lnTo>
                  <a:lnTo>
                    <a:pt x="1744566" y="805270"/>
                  </a:lnTo>
                  <a:close/>
                </a:path>
                <a:path w="5038725" h="1857375">
                  <a:moveTo>
                    <a:pt x="1722995" y="826849"/>
                  </a:moveTo>
                  <a:lnTo>
                    <a:pt x="1717603" y="826849"/>
                  </a:lnTo>
                  <a:lnTo>
                    <a:pt x="1717603" y="805270"/>
                  </a:lnTo>
                  <a:lnTo>
                    <a:pt x="1722995" y="805270"/>
                  </a:lnTo>
                  <a:lnTo>
                    <a:pt x="1722995" y="826849"/>
                  </a:lnTo>
                  <a:close/>
                </a:path>
                <a:path w="5038725" h="1857375">
                  <a:moveTo>
                    <a:pt x="1493802" y="799876"/>
                  </a:moveTo>
                  <a:lnTo>
                    <a:pt x="1488409" y="799876"/>
                  </a:lnTo>
                  <a:lnTo>
                    <a:pt x="1488409" y="778297"/>
                  </a:lnTo>
                  <a:lnTo>
                    <a:pt x="1493802" y="778297"/>
                  </a:lnTo>
                  <a:lnTo>
                    <a:pt x="1493802" y="799876"/>
                  </a:lnTo>
                  <a:close/>
                </a:path>
                <a:path w="5038725" h="1857375">
                  <a:moveTo>
                    <a:pt x="1515373" y="805270"/>
                  </a:moveTo>
                  <a:lnTo>
                    <a:pt x="1466838" y="805270"/>
                  </a:lnTo>
                  <a:lnTo>
                    <a:pt x="1466838" y="799876"/>
                  </a:lnTo>
                  <a:lnTo>
                    <a:pt x="1515373" y="799876"/>
                  </a:lnTo>
                  <a:lnTo>
                    <a:pt x="1515373" y="805270"/>
                  </a:lnTo>
                  <a:close/>
                </a:path>
                <a:path w="5038725" h="1857375">
                  <a:moveTo>
                    <a:pt x="1493802" y="826849"/>
                  </a:moveTo>
                  <a:lnTo>
                    <a:pt x="1488409" y="826849"/>
                  </a:lnTo>
                  <a:lnTo>
                    <a:pt x="1488409" y="805270"/>
                  </a:lnTo>
                  <a:lnTo>
                    <a:pt x="1493802" y="805270"/>
                  </a:lnTo>
                  <a:lnTo>
                    <a:pt x="1493802" y="826849"/>
                  </a:lnTo>
                  <a:close/>
                </a:path>
                <a:path w="5038725" h="1857375">
                  <a:moveTo>
                    <a:pt x="1264608" y="799876"/>
                  </a:moveTo>
                  <a:lnTo>
                    <a:pt x="1259215" y="799876"/>
                  </a:lnTo>
                  <a:lnTo>
                    <a:pt x="1259215" y="778297"/>
                  </a:lnTo>
                  <a:lnTo>
                    <a:pt x="1264608" y="778297"/>
                  </a:lnTo>
                  <a:lnTo>
                    <a:pt x="1264608" y="799876"/>
                  </a:lnTo>
                  <a:close/>
                </a:path>
                <a:path w="5038725" h="1857375">
                  <a:moveTo>
                    <a:pt x="1286179" y="805270"/>
                  </a:moveTo>
                  <a:lnTo>
                    <a:pt x="1237644" y="805270"/>
                  </a:lnTo>
                  <a:lnTo>
                    <a:pt x="1237644" y="799876"/>
                  </a:lnTo>
                  <a:lnTo>
                    <a:pt x="1286179" y="799876"/>
                  </a:lnTo>
                  <a:lnTo>
                    <a:pt x="1286179" y="805270"/>
                  </a:lnTo>
                  <a:close/>
                </a:path>
                <a:path w="5038725" h="1857375">
                  <a:moveTo>
                    <a:pt x="1264608" y="826849"/>
                  </a:moveTo>
                  <a:lnTo>
                    <a:pt x="1259215" y="826849"/>
                  </a:lnTo>
                  <a:lnTo>
                    <a:pt x="1259215" y="805270"/>
                  </a:lnTo>
                  <a:lnTo>
                    <a:pt x="1264608" y="805270"/>
                  </a:lnTo>
                  <a:lnTo>
                    <a:pt x="1264608" y="826849"/>
                  </a:lnTo>
                  <a:close/>
                </a:path>
                <a:path w="5038725" h="1857375">
                  <a:moveTo>
                    <a:pt x="1837592" y="914513"/>
                  </a:moveTo>
                  <a:lnTo>
                    <a:pt x="1832199" y="914513"/>
                  </a:lnTo>
                  <a:lnTo>
                    <a:pt x="1832199" y="892934"/>
                  </a:lnTo>
                  <a:lnTo>
                    <a:pt x="1837592" y="892934"/>
                  </a:lnTo>
                  <a:lnTo>
                    <a:pt x="1837592" y="914513"/>
                  </a:lnTo>
                  <a:close/>
                </a:path>
                <a:path w="5038725" h="1857375">
                  <a:moveTo>
                    <a:pt x="1859163" y="919908"/>
                  </a:moveTo>
                  <a:lnTo>
                    <a:pt x="1810628" y="919908"/>
                  </a:lnTo>
                  <a:lnTo>
                    <a:pt x="1810628" y="914513"/>
                  </a:lnTo>
                  <a:lnTo>
                    <a:pt x="1859163" y="914513"/>
                  </a:lnTo>
                  <a:lnTo>
                    <a:pt x="1859163" y="919908"/>
                  </a:lnTo>
                  <a:close/>
                </a:path>
                <a:path w="5038725" h="1857375">
                  <a:moveTo>
                    <a:pt x="1837592" y="941486"/>
                  </a:moveTo>
                  <a:lnTo>
                    <a:pt x="1832199" y="941486"/>
                  </a:lnTo>
                  <a:lnTo>
                    <a:pt x="1832199" y="919908"/>
                  </a:lnTo>
                  <a:lnTo>
                    <a:pt x="1837592" y="919908"/>
                  </a:lnTo>
                  <a:lnTo>
                    <a:pt x="1837592" y="941486"/>
                  </a:lnTo>
                  <a:close/>
                </a:path>
                <a:path w="5038725" h="1857375">
                  <a:moveTo>
                    <a:pt x="1608398" y="914513"/>
                  </a:moveTo>
                  <a:lnTo>
                    <a:pt x="1603006" y="914513"/>
                  </a:lnTo>
                  <a:lnTo>
                    <a:pt x="1603006" y="892934"/>
                  </a:lnTo>
                  <a:lnTo>
                    <a:pt x="1608398" y="892934"/>
                  </a:lnTo>
                  <a:lnTo>
                    <a:pt x="1608398" y="914513"/>
                  </a:lnTo>
                  <a:close/>
                </a:path>
                <a:path w="5038725" h="1857375">
                  <a:moveTo>
                    <a:pt x="1629970" y="919908"/>
                  </a:moveTo>
                  <a:lnTo>
                    <a:pt x="1581435" y="919908"/>
                  </a:lnTo>
                  <a:lnTo>
                    <a:pt x="1581435" y="914513"/>
                  </a:lnTo>
                  <a:lnTo>
                    <a:pt x="1629970" y="914513"/>
                  </a:lnTo>
                  <a:lnTo>
                    <a:pt x="1629970" y="919908"/>
                  </a:lnTo>
                  <a:close/>
                </a:path>
                <a:path w="5038725" h="1857375">
                  <a:moveTo>
                    <a:pt x="1608398" y="941486"/>
                  </a:moveTo>
                  <a:lnTo>
                    <a:pt x="1603006" y="941486"/>
                  </a:lnTo>
                  <a:lnTo>
                    <a:pt x="1603006" y="919908"/>
                  </a:lnTo>
                  <a:lnTo>
                    <a:pt x="1608398" y="919908"/>
                  </a:lnTo>
                  <a:lnTo>
                    <a:pt x="1608398" y="941486"/>
                  </a:lnTo>
                  <a:close/>
                </a:path>
                <a:path w="5038725" h="1857375">
                  <a:moveTo>
                    <a:pt x="1379205" y="914513"/>
                  </a:moveTo>
                  <a:lnTo>
                    <a:pt x="1373812" y="914513"/>
                  </a:lnTo>
                  <a:lnTo>
                    <a:pt x="1373812" y="892934"/>
                  </a:lnTo>
                  <a:lnTo>
                    <a:pt x="1379205" y="892934"/>
                  </a:lnTo>
                  <a:lnTo>
                    <a:pt x="1379205" y="914513"/>
                  </a:lnTo>
                  <a:close/>
                </a:path>
                <a:path w="5038725" h="1857375">
                  <a:moveTo>
                    <a:pt x="1400776" y="919908"/>
                  </a:moveTo>
                  <a:lnTo>
                    <a:pt x="1352241" y="919908"/>
                  </a:lnTo>
                  <a:lnTo>
                    <a:pt x="1352241" y="914513"/>
                  </a:lnTo>
                  <a:lnTo>
                    <a:pt x="1400776" y="914513"/>
                  </a:lnTo>
                  <a:lnTo>
                    <a:pt x="1400776" y="919908"/>
                  </a:lnTo>
                  <a:close/>
                </a:path>
                <a:path w="5038725" h="1857375">
                  <a:moveTo>
                    <a:pt x="1379205" y="941486"/>
                  </a:moveTo>
                  <a:lnTo>
                    <a:pt x="1373812" y="941486"/>
                  </a:lnTo>
                  <a:lnTo>
                    <a:pt x="1373812" y="919908"/>
                  </a:lnTo>
                  <a:lnTo>
                    <a:pt x="1379205" y="919908"/>
                  </a:lnTo>
                  <a:lnTo>
                    <a:pt x="1379205" y="941486"/>
                  </a:lnTo>
                  <a:close/>
                </a:path>
                <a:path w="5038725" h="1857375">
                  <a:moveTo>
                    <a:pt x="1150011" y="914513"/>
                  </a:moveTo>
                  <a:lnTo>
                    <a:pt x="1144619" y="914513"/>
                  </a:lnTo>
                  <a:lnTo>
                    <a:pt x="1144619" y="892934"/>
                  </a:lnTo>
                  <a:lnTo>
                    <a:pt x="1150011" y="892934"/>
                  </a:lnTo>
                  <a:lnTo>
                    <a:pt x="1150011" y="914513"/>
                  </a:lnTo>
                  <a:close/>
                </a:path>
                <a:path w="5038725" h="1857375">
                  <a:moveTo>
                    <a:pt x="1171583" y="919908"/>
                  </a:moveTo>
                  <a:lnTo>
                    <a:pt x="1123048" y="919908"/>
                  </a:lnTo>
                  <a:lnTo>
                    <a:pt x="1123048" y="914513"/>
                  </a:lnTo>
                  <a:lnTo>
                    <a:pt x="1171583" y="914513"/>
                  </a:lnTo>
                  <a:lnTo>
                    <a:pt x="1171583" y="919908"/>
                  </a:lnTo>
                  <a:close/>
                </a:path>
                <a:path w="5038725" h="1857375">
                  <a:moveTo>
                    <a:pt x="1150011" y="941486"/>
                  </a:moveTo>
                  <a:lnTo>
                    <a:pt x="1144619" y="941486"/>
                  </a:lnTo>
                  <a:lnTo>
                    <a:pt x="1144619" y="919908"/>
                  </a:lnTo>
                  <a:lnTo>
                    <a:pt x="1150011" y="919908"/>
                  </a:lnTo>
                  <a:lnTo>
                    <a:pt x="1150011" y="941486"/>
                  </a:lnTo>
                  <a:close/>
                </a:path>
                <a:path w="5038725" h="1857375">
                  <a:moveTo>
                    <a:pt x="1950841" y="1027802"/>
                  </a:moveTo>
                  <a:lnTo>
                    <a:pt x="1945448" y="1027802"/>
                  </a:lnTo>
                  <a:lnTo>
                    <a:pt x="1945448" y="1006223"/>
                  </a:lnTo>
                  <a:lnTo>
                    <a:pt x="1950841" y="1006223"/>
                  </a:lnTo>
                  <a:lnTo>
                    <a:pt x="1950841" y="1027802"/>
                  </a:lnTo>
                  <a:close/>
                </a:path>
                <a:path w="5038725" h="1857375">
                  <a:moveTo>
                    <a:pt x="1972412" y="1033196"/>
                  </a:moveTo>
                  <a:lnTo>
                    <a:pt x="1923877" y="1033196"/>
                  </a:lnTo>
                  <a:lnTo>
                    <a:pt x="1923877" y="1027802"/>
                  </a:lnTo>
                  <a:lnTo>
                    <a:pt x="1972412" y="1027802"/>
                  </a:lnTo>
                  <a:lnTo>
                    <a:pt x="1972412" y="1033196"/>
                  </a:lnTo>
                  <a:close/>
                </a:path>
                <a:path w="5038725" h="1857375">
                  <a:moveTo>
                    <a:pt x="1950841" y="1054775"/>
                  </a:moveTo>
                  <a:lnTo>
                    <a:pt x="1945448" y="1054775"/>
                  </a:lnTo>
                  <a:lnTo>
                    <a:pt x="1945448" y="1033196"/>
                  </a:lnTo>
                  <a:lnTo>
                    <a:pt x="1950841" y="1033196"/>
                  </a:lnTo>
                  <a:lnTo>
                    <a:pt x="1950841" y="1054775"/>
                  </a:lnTo>
                  <a:close/>
                </a:path>
                <a:path w="5038725" h="1857375">
                  <a:moveTo>
                    <a:pt x="1722995" y="1027802"/>
                  </a:moveTo>
                  <a:lnTo>
                    <a:pt x="1717603" y="1027802"/>
                  </a:lnTo>
                  <a:lnTo>
                    <a:pt x="1717603" y="1006223"/>
                  </a:lnTo>
                  <a:lnTo>
                    <a:pt x="1722995" y="1006223"/>
                  </a:lnTo>
                  <a:lnTo>
                    <a:pt x="1722995" y="1027802"/>
                  </a:lnTo>
                  <a:close/>
                </a:path>
                <a:path w="5038725" h="1857375">
                  <a:moveTo>
                    <a:pt x="1744566" y="1033196"/>
                  </a:moveTo>
                  <a:lnTo>
                    <a:pt x="1696031" y="1033196"/>
                  </a:lnTo>
                  <a:lnTo>
                    <a:pt x="1696031" y="1027802"/>
                  </a:lnTo>
                  <a:lnTo>
                    <a:pt x="1744566" y="1027802"/>
                  </a:lnTo>
                  <a:lnTo>
                    <a:pt x="1744566" y="1033196"/>
                  </a:lnTo>
                  <a:close/>
                </a:path>
                <a:path w="5038725" h="1857375">
                  <a:moveTo>
                    <a:pt x="1722995" y="1054775"/>
                  </a:moveTo>
                  <a:lnTo>
                    <a:pt x="1717603" y="1054775"/>
                  </a:lnTo>
                  <a:lnTo>
                    <a:pt x="1717603" y="1033196"/>
                  </a:lnTo>
                  <a:lnTo>
                    <a:pt x="1722995" y="1033196"/>
                  </a:lnTo>
                  <a:lnTo>
                    <a:pt x="1722995" y="1054775"/>
                  </a:lnTo>
                  <a:close/>
                </a:path>
                <a:path w="5038725" h="1857375">
                  <a:moveTo>
                    <a:pt x="1493802" y="1027802"/>
                  </a:moveTo>
                  <a:lnTo>
                    <a:pt x="1488409" y="1027802"/>
                  </a:lnTo>
                  <a:lnTo>
                    <a:pt x="1488409" y="1006223"/>
                  </a:lnTo>
                  <a:lnTo>
                    <a:pt x="1493802" y="1006223"/>
                  </a:lnTo>
                  <a:lnTo>
                    <a:pt x="1493802" y="1027802"/>
                  </a:lnTo>
                  <a:close/>
                </a:path>
                <a:path w="5038725" h="1857375">
                  <a:moveTo>
                    <a:pt x="1515373" y="1033196"/>
                  </a:moveTo>
                  <a:lnTo>
                    <a:pt x="1466838" y="1033196"/>
                  </a:lnTo>
                  <a:lnTo>
                    <a:pt x="1466838" y="1027802"/>
                  </a:lnTo>
                  <a:lnTo>
                    <a:pt x="1515373" y="1027802"/>
                  </a:lnTo>
                  <a:lnTo>
                    <a:pt x="1515373" y="1033196"/>
                  </a:lnTo>
                  <a:close/>
                </a:path>
                <a:path w="5038725" h="1857375">
                  <a:moveTo>
                    <a:pt x="1493802" y="1054775"/>
                  </a:moveTo>
                  <a:lnTo>
                    <a:pt x="1488409" y="1054775"/>
                  </a:lnTo>
                  <a:lnTo>
                    <a:pt x="1488409" y="1033196"/>
                  </a:lnTo>
                  <a:lnTo>
                    <a:pt x="1493802" y="1033196"/>
                  </a:lnTo>
                  <a:lnTo>
                    <a:pt x="1493802" y="1054775"/>
                  </a:lnTo>
                  <a:close/>
                </a:path>
                <a:path w="5038725" h="1857375">
                  <a:moveTo>
                    <a:pt x="1264608" y="1027802"/>
                  </a:moveTo>
                  <a:lnTo>
                    <a:pt x="1259215" y="1027802"/>
                  </a:lnTo>
                  <a:lnTo>
                    <a:pt x="1259215" y="1006223"/>
                  </a:lnTo>
                  <a:lnTo>
                    <a:pt x="1264608" y="1006223"/>
                  </a:lnTo>
                  <a:lnTo>
                    <a:pt x="1264608" y="1027802"/>
                  </a:lnTo>
                  <a:close/>
                </a:path>
                <a:path w="5038725" h="1857375">
                  <a:moveTo>
                    <a:pt x="1286179" y="1033196"/>
                  </a:moveTo>
                  <a:lnTo>
                    <a:pt x="1237644" y="1033196"/>
                  </a:lnTo>
                  <a:lnTo>
                    <a:pt x="1237644" y="1027802"/>
                  </a:lnTo>
                  <a:lnTo>
                    <a:pt x="1286179" y="1027802"/>
                  </a:lnTo>
                  <a:lnTo>
                    <a:pt x="1286179" y="1033196"/>
                  </a:lnTo>
                  <a:close/>
                </a:path>
                <a:path w="5038725" h="1857375">
                  <a:moveTo>
                    <a:pt x="1264608" y="1054775"/>
                  </a:moveTo>
                  <a:lnTo>
                    <a:pt x="1259215" y="1054775"/>
                  </a:lnTo>
                  <a:lnTo>
                    <a:pt x="1259215" y="1033196"/>
                  </a:lnTo>
                  <a:lnTo>
                    <a:pt x="1264608" y="1033196"/>
                  </a:lnTo>
                  <a:lnTo>
                    <a:pt x="1264608" y="1054775"/>
                  </a:lnTo>
                  <a:close/>
                </a:path>
                <a:path w="5038725" h="1857375">
                  <a:moveTo>
                    <a:pt x="1837592" y="1142439"/>
                  </a:moveTo>
                  <a:lnTo>
                    <a:pt x="1832199" y="1142439"/>
                  </a:lnTo>
                  <a:lnTo>
                    <a:pt x="1832199" y="1120860"/>
                  </a:lnTo>
                  <a:lnTo>
                    <a:pt x="1837592" y="1120860"/>
                  </a:lnTo>
                  <a:lnTo>
                    <a:pt x="1837592" y="1142439"/>
                  </a:lnTo>
                  <a:close/>
                </a:path>
                <a:path w="5038725" h="1857375">
                  <a:moveTo>
                    <a:pt x="1859163" y="1147833"/>
                  </a:moveTo>
                  <a:lnTo>
                    <a:pt x="1810628" y="1147833"/>
                  </a:lnTo>
                  <a:lnTo>
                    <a:pt x="1810628" y="1142439"/>
                  </a:lnTo>
                  <a:lnTo>
                    <a:pt x="1859163" y="1142439"/>
                  </a:lnTo>
                  <a:lnTo>
                    <a:pt x="1859163" y="1147833"/>
                  </a:lnTo>
                  <a:close/>
                </a:path>
                <a:path w="5038725" h="1857375">
                  <a:moveTo>
                    <a:pt x="1837592" y="1169412"/>
                  </a:moveTo>
                  <a:lnTo>
                    <a:pt x="1832199" y="1169412"/>
                  </a:lnTo>
                  <a:lnTo>
                    <a:pt x="1832199" y="1147833"/>
                  </a:lnTo>
                  <a:lnTo>
                    <a:pt x="1837592" y="1147833"/>
                  </a:lnTo>
                  <a:lnTo>
                    <a:pt x="1837592" y="1169412"/>
                  </a:lnTo>
                  <a:close/>
                </a:path>
                <a:path w="5038725" h="1857375">
                  <a:moveTo>
                    <a:pt x="1608398" y="1142439"/>
                  </a:moveTo>
                  <a:lnTo>
                    <a:pt x="1603006" y="1142439"/>
                  </a:lnTo>
                  <a:lnTo>
                    <a:pt x="1603006" y="1120860"/>
                  </a:lnTo>
                  <a:lnTo>
                    <a:pt x="1608398" y="1120860"/>
                  </a:lnTo>
                  <a:lnTo>
                    <a:pt x="1608398" y="1142439"/>
                  </a:lnTo>
                  <a:close/>
                </a:path>
                <a:path w="5038725" h="1857375">
                  <a:moveTo>
                    <a:pt x="1629970" y="1147833"/>
                  </a:moveTo>
                  <a:lnTo>
                    <a:pt x="1581435" y="1147833"/>
                  </a:lnTo>
                  <a:lnTo>
                    <a:pt x="1581435" y="1142439"/>
                  </a:lnTo>
                  <a:lnTo>
                    <a:pt x="1629970" y="1142439"/>
                  </a:lnTo>
                  <a:lnTo>
                    <a:pt x="1629970" y="1147833"/>
                  </a:lnTo>
                  <a:close/>
                </a:path>
                <a:path w="5038725" h="1857375">
                  <a:moveTo>
                    <a:pt x="1608398" y="1169412"/>
                  </a:moveTo>
                  <a:lnTo>
                    <a:pt x="1603006" y="1169412"/>
                  </a:lnTo>
                  <a:lnTo>
                    <a:pt x="1603006" y="1147833"/>
                  </a:lnTo>
                  <a:lnTo>
                    <a:pt x="1608398" y="1147833"/>
                  </a:lnTo>
                  <a:lnTo>
                    <a:pt x="1608398" y="1169412"/>
                  </a:lnTo>
                  <a:close/>
                </a:path>
                <a:path w="5038725" h="1857375">
                  <a:moveTo>
                    <a:pt x="1379205" y="1142439"/>
                  </a:moveTo>
                  <a:lnTo>
                    <a:pt x="1373812" y="1142439"/>
                  </a:lnTo>
                  <a:lnTo>
                    <a:pt x="1373812" y="1120860"/>
                  </a:lnTo>
                  <a:lnTo>
                    <a:pt x="1379205" y="1120860"/>
                  </a:lnTo>
                  <a:lnTo>
                    <a:pt x="1379205" y="1142439"/>
                  </a:lnTo>
                  <a:close/>
                </a:path>
                <a:path w="5038725" h="1857375">
                  <a:moveTo>
                    <a:pt x="1400776" y="1147833"/>
                  </a:moveTo>
                  <a:lnTo>
                    <a:pt x="1352241" y="1147833"/>
                  </a:lnTo>
                  <a:lnTo>
                    <a:pt x="1352241" y="1142439"/>
                  </a:lnTo>
                  <a:lnTo>
                    <a:pt x="1400776" y="1142439"/>
                  </a:lnTo>
                  <a:lnTo>
                    <a:pt x="1400776" y="1147833"/>
                  </a:lnTo>
                  <a:close/>
                </a:path>
                <a:path w="5038725" h="1857375">
                  <a:moveTo>
                    <a:pt x="1379205" y="1169412"/>
                  </a:moveTo>
                  <a:lnTo>
                    <a:pt x="1373812" y="1169412"/>
                  </a:lnTo>
                  <a:lnTo>
                    <a:pt x="1373812" y="1147833"/>
                  </a:lnTo>
                  <a:lnTo>
                    <a:pt x="1379205" y="1147833"/>
                  </a:lnTo>
                  <a:lnTo>
                    <a:pt x="1379205" y="1169412"/>
                  </a:lnTo>
                  <a:close/>
                </a:path>
                <a:path w="5038725" h="1857375">
                  <a:moveTo>
                    <a:pt x="1150011" y="1142439"/>
                  </a:moveTo>
                  <a:lnTo>
                    <a:pt x="1144619" y="1142439"/>
                  </a:lnTo>
                  <a:lnTo>
                    <a:pt x="1144619" y="1120860"/>
                  </a:lnTo>
                  <a:lnTo>
                    <a:pt x="1150011" y="1120860"/>
                  </a:lnTo>
                  <a:lnTo>
                    <a:pt x="1150011" y="1142439"/>
                  </a:lnTo>
                  <a:close/>
                </a:path>
                <a:path w="5038725" h="1857375">
                  <a:moveTo>
                    <a:pt x="1171583" y="1147833"/>
                  </a:moveTo>
                  <a:lnTo>
                    <a:pt x="1123048" y="1147833"/>
                  </a:lnTo>
                  <a:lnTo>
                    <a:pt x="1123048" y="1142439"/>
                  </a:lnTo>
                  <a:lnTo>
                    <a:pt x="1171583" y="1142439"/>
                  </a:lnTo>
                  <a:lnTo>
                    <a:pt x="1171583" y="1147833"/>
                  </a:lnTo>
                  <a:close/>
                </a:path>
                <a:path w="5038725" h="1857375">
                  <a:moveTo>
                    <a:pt x="1150011" y="1169412"/>
                  </a:moveTo>
                  <a:lnTo>
                    <a:pt x="1144619" y="1169412"/>
                  </a:lnTo>
                  <a:lnTo>
                    <a:pt x="1144619" y="1147833"/>
                  </a:lnTo>
                  <a:lnTo>
                    <a:pt x="1150011" y="1147833"/>
                  </a:lnTo>
                  <a:lnTo>
                    <a:pt x="1150011" y="1169412"/>
                  </a:lnTo>
                  <a:close/>
                </a:path>
                <a:path w="5038725" h="1857375">
                  <a:moveTo>
                    <a:pt x="1950841" y="1257076"/>
                  </a:moveTo>
                  <a:lnTo>
                    <a:pt x="1945448" y="1257076"/>
                  </a:lnTo>
                  <a:lnTo>
                    <a:pt x="1945448" y="1235497"/>
                  </a:lnTo>
                  <a:lnTo>
                    <a:pt x="1950841" y="1235497"/>
                  </a:lnTo>
                  <a:lnTo>
                    <a:pt x="1950841" y="1257076"/>
                  </a:lnTo>
                  <a:close/>
                </a:path>
                <a:path w="5038725" h="1857375">
                  <a:moveTo>
                    <a:pt x="1972412" y="1262471"/>
                  </a:moveTo>
                  <a:lnTo>
                    <a:pt x="1923877" y="1262471"/>
                  </a:lnTo>
                  <a:lnTo>
                    <a:pt x="1923877" y="1257076"/>
                  </a:lnTo>
                  <a:lnTo>
                    <a:pt x="1972412" y="1257076"/>
                  </a:lnTo>
                  <a:lnTo>
                    <a:pt x="1972412" y="1262471"/>
                  </a:lnTo>
                  <a:close/>
                </a:path>
                <a:path w="5038725" h="1857375">
                  <a:moveTo>
                    <a:pt x="1950841" y="1284049"/>
                  </a:moveTo>
                  <a:lnTo>
                    <a:pt x="1945448" y="1284049"/>
                  </a:lnTo>
                  <a:lnTo>
                    <a:pt x="1945448" y="1262471"/>
                  </a:lnTo>
                  <a:lnTo>
                    <a:pt x="1950841" y="1262471"/>
                  </a:lnTo>
                  <a:lnTo>
                    <a:pt x="1950841" y="1284049"/>
                  </a:lnTo>
                  <a:close/>
                </a:path>
                <a:path w="5038725" h="1857375">
                  <a:moveTo>
                    <a:pt x="1722995" y="1257076"/>
                  </a:moveTo>
                  <a:lnTo>
                    <a:pt x="1717603" y="1257076"/>
                  </a:lnTo>
                  <a:lnTo>
                    <a:pt x="1717603" y="1235497"/>
                  </a:lnTo>
                  <a:lnTo>
                    <a:pt x="1722995" y="1235497"/>
                  </a:lnTo>
                  <a:lnTo>
                    <a:pt x="1722995" y="1257076"/>
                  </a:lnTo>
                  <a:close/>
                </a:path>
                <a:path w="5038725" h="1857375">
                  <a:moveTo>
                    <a:pt x="1744566" y="1262471"/>
                  </a:moveTo>
                  <a:lnTo>
                    <a:pt x="1696031" y="1262471"/>
                  </a:lnTo>
                  <a:lnTo>
                    <a:pt x="1696031" y="1257076"/>
                  </a:lnTo>
                  <a:lnTo>
                    <a:pt x="1744566" y="1257076"/>
                  </a:lnTo>
                  <a:lnTo>
                    <a:pt x="1744566" y="1262471"/>
                  </a:lnTo>
                  <a:close/>
                </a:path>
                <a:path w="5038725" h="1857375">
                  <a:moveTo>
                    <a:pt x="1722995" y="1284049"/>
                  </a:moveTo>
                  <a:lnTo>
                    <a:pt x="1717603" y="1284049"/>
                  </a:lnTo>
                  <a:lnTo>
                    <a:pt x="1717603" y="1262471"/>
                  </a:lnTo>
                  <a:lnTo>
                    <a:pt x="1722995" y="1262471"/>
                  </a:lnTo>
                  <a:lnTo>
                    <a:pt x="1722995" y="1284049"/>
                  </a:lnTo>
                  <a:close/>
                </a:path>
                <a:path w="5038725" h="1857375">
                  <a:moveTo>
                    <a:pt x="1493802" y="1257076"/>
                  </a:moveTo>
                  <a:lnTo>
                    <a:pt x="1488409" y="1257076"/>
                  </a:lnTo>
                  <a:lnTo>
                    <a:pt x="1488409" y="1235497"/>
                  </a:lnTo>
                  <a:lnTo>
                    <a:pt x="1493802" y="1235497"/>
                  </a:lnTo>
                  <a:lnTo>
                    <a:pt x="1493802" y="1257076"/>
                  </a:lnTo>
                  <a:close/>
                </a:path>
                <a:path w="5038725" h="1857375">
                  <a:moveTo>
                    <a:pt x="1515373" y="1262471"/>
                  </a:moveTo>
                  <a:lnTo>
                    <a:pt x="1466838" y="1262471"/>
                  </a:lnTo>
                  <a:lnTo>
                    <a:pt x="1466838" y="1257076"/>
                  </a:lnTo>
                  <a:lnTo>
                    <a:pt x="1515373" y="1257076"/>
                  </a:lnTo>
                  <a:lnTo>
                    <a:pt x="1515373" y="1262471"/>
                  </a:lnTo>
                  <a:close/>
                </a:path>
                <a:path w="5038725" h="1857375">
                  <a:moveTo>
                    <a:pt x="1493802" y="1284049"/>
                  </a:moveTo>
                  <a:lnTo>
                    <a:pt x="1488409" y="1284049"/>
                  </a:lnTo>
                  <a:lnTo>
                    <a:pt x="1488409" y="1262471"/>
                  </a:lnTo>
                  <a:lnTo>
                    <a:pt x="1493802" y="1262471"/>
                  </a:lnTo>
                  <a:lnTo>
                    <a:pt x="1493802" y="1284049"/>
                  </a:lnTo>
                  <a:close/>
                </a:path>
                <a:path w="5038725" h="1857375">
                  <a:moveTo>
                    <a:pt x="1264608" y="1257076"/>
                  </a:moveTo>
                  <a:lnTo>
                    <a:pt x="1259215" y="1257076"/>
                  </a:lnTo>
                  <a:lnTo>
                    <a:pt x="1259215" y="1235497"/>
                  </a:lnTo>
                  <a:lnTo>
                    <a:pt x="1264608" y="1235497"/>
                  </a:lnTo>
                  <a:lnTo>
                    <a:pt x="1264608" y="1257076"/>
                  </a:lnTo>
                  <a:close/>
                </a:path>
                <a:path w="5038725" h="1857375">
                  <a:moveTo>
                    <a:pt x="1286179" y="1262471"/>
                  </a:moveTo>
                  <a:lnTo>
                    <a:pt x="1237644" y="1262471"/>
                  </a:lnTo>
                  <a:lnTo>
                    <a:pt x="1237644" y="1257076"/>
                  </a:lnTo>
                  <a:lnTo>
                    <a:pt x="1286179" y="1257076"/>
                  </a:lnTo>
                  <a:lnTo>
                    <a:pt x="1286179" y="1262471"/>
                  </a:lnTo>
                  <a:close/>
                </a:path>
                <a:path w="5038725" h="1857375">
                  <a:moveTo>
                    <a:pt x="1264608" y="1284049"/>
                  </a:moveTo>
                  <a:lnTo>
                    <a:pt x="1259215" y="1284049"/>
                  </a:lnTo>
                  <a:lnTo>
                    <a:pt x="1259215" y="1262471"/>
                  </a:lnTo>
                  <a:lnTo>
                    <a:pt x="1264608" y="1262471"/>
                  </a:lnTo>
                  <a:lnTo>
                    <a:pt x="1264608" y="1284049"/>
                  </a:lnTo>
                  <a:close/>
                </a:path>
                <a:path w="5038725" h="1857375">
                  <a:moveTo>
                    <a:pt x="1837592" y="1371713"/>
                  </a:moveTo>
                  <a:lnTo>
                    <a:pt x="1832199" y="1371713"/>
                  </a:lnTo>
                  <a:lnTo>
                    <a:pt x="1832199" y="1350134"/>
                  </a:lnTo>
                  <a:lnTo>
                    <a:pt x="1837592" y="1350134"/>
                  </a:lnTo>
                  <a:lnTo>
                    <a:pt x="1837592" y="1371713"/>
                  </a:lnTo>
                  <a:close/>
                </a:path>
                <a:path w="5038725" h="1857375">
                  <a:moveTo>
                    <a:pt x="1859163" y="1377108"/>
                  </a:moveTo>
                  <a:lnTo>
                    <a:pt x="1810628" y="1377108"/>
                  </a:lnTo>
                  <a:lnTo>
                    <a:pt x="1810628" y="1371713"/>
                  </a:lnTo>
                  <a:lnTo>
                    <a:pt x="1859163" y="1371713"/>
                  </a:lnTo>
                  <a:lnTo>
                    <a:pt x="1859163" y="1377108"/>
                  </a:lnTo>
                  <a:close/>
                </a:path>
                <a:path w="5038725" h="1857375">
                  <a:moveTo>
                    <a:pt x="1837592" y="1398687"/>
                  </a:moveTo>
                  <a:lnTo>
                    <a:pt x="1832199" y="1398687"/>
                  </a:lnTo>
                  <a:lnTo>
                    <a:pt x="1832199" y="1377108"/>
                  </a:lnTo>
                  <a:lnTo>
                    <a:pt x="1837592" y="1377108"/>
                  </a:lnTo>
                  <a:lnTo>
                    <a:pt x="1837592" y="1398687"/>
                  </a:lnTo>
                  <a:close/>
                </a:path>
                <a:path w="5038725" h="1857375">
                  <a:moveTo>
                    <a:pt x="1608398" y="1371713"/>
                  </a:moveTo>
                  <a:lnTo>
                    <a:pt x="1603006" y="1371713"/>
                  </a:lnTo>
                  <a:lnTo>
                    <a:pt x="1603006" y="1350134"/>
                  </a:lnTo>
                  <a:lnTo>
                    <a:pt x="1608398" y="1350134"/>
                  </a:lnTo>
                  <a:lnTo>
                    <a:pt x="1608398" y="1371713"/>
                  </a:lnTo>
                  <a:close/>
                </a:path>
                <a:path w="5038725" h="1857375">
                  <a:moveTo>
                    <a:pt x="1629970" y="1377108"/>
                  </a:moveTo>
                  <a:lnTo>
                    <a:pt x="1581435" y="1377108"/>
                  </a:lnTo>
                  <a:lnTo>
                    <a:pt x="1581435" y="1371713"/>
                  </a:lnTo>
                  <a:lnTo>
                    <a:pt x="1629970" y="1371713"/>
                  </a:lnTo>
                  <a:lnTo>
                    <a:pt x="1629970" y="1377108"/>
                  </a:lnTo>
                  <a:close/>
                </a:path>
                <a:path w="5038725" h="1857375">
                  <a:moveTo>
                    <a:pt x="1608398" y="1398687"/>
                  </a:moveTo>
                  <a:lnTo>
                    <a:pt x="1603006" y="1398687"/>
                  </a:lnTo>
                  <a:lnTo>
                    <a:pt x="1603006" y="1377108"/>
                  </a:lnTo>
                  <a:lnTo>
                    <a:pt x="1608398" y="1377108"/>
                  </a:lnTo>
                  <a:lnTo>
                    <a:pt x="1608398" y="1398687"/>
                  </a:lnTo>
                  <a:close/>
                </a:path>
                <a:path w="5038725" h="1857375">
                  <a:moveTo>
                    <a:pt x="1379205" y="1371713"/>
                  </a:moveTo>
                  <a:lnTo>
                    <a:pt x="1373812" y="1371713"/>
                  </a:lnTo>
                  <a:lnTo>
                    <a:pt x="1373812" y="1350134"/>
                  </a:lnTo>
                  <a:lnTo>
                    <a:pt x="1379205" y="1350134"/>
                  </a:lnTo>
                  <a:lnTo>
                    <a:pt x="1379205" y="1371713"/>
                  </a:lnTo>
                  <a:close/>
                </a:path>
                <a:path w="5038725" h="1857375">
                  <a:moveTo>
                    <a:pt x="1400776" y="1377108"/>
                  </a:moveTo>
                  <a:lnTo>
                    <a:pt x="1352241" y="1377108"/>
                  </a:lnTo>
                  <a:lnTo>
                    <a:pt x="1352241" y="1371713"/>
                  </a:lnTo>
                  <a:lnTo>
                    <a:pt x="1400776" y="1371713"/>
                  </a:lnTo>
                  <a:lnTo>
                    <a:pt x="1400776" y="1377108"/>
                  </a:lnTo>
                  <a:close/>
                </a:path>
                <a:path w="5038725" h="1857375">
                  <a:moveTo>
                    <a:pt x="1379205" y="1398687"/>
                  </a:moveTo>
                  <a:lnTo>
                    <a:pt x="1373812" y="1398687"/>
                  </a:lnTo>
                  <a:lnTo>
                    <a:pt x="1373812" y="1377108"/>
                  </a:lnTo>
                  <a:lnTo>
                    <a:pt x="1379205" y="1377108"/>
                  </a:lnTo>
                  <a:lnTo>
                    <a:pt x="1379205" y="1398687"/>
                  </a:lnTo>
                  <a:close/>
                </a:path>
                <a:path w="5038725" h="1857375">
                  <a:moveTo>
                    <a:pt x="1950841" y="1486350"/>
                  </a:moveTo>
                  <a:lnTo>
                    <a:pt x="1945448" y="1486350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50"/>
                  </a:lnTo>
                  <a:close/>
                </a:path>
                <a:path w="5038725" h="1857375">
                  <a:moveTo>
                    <a:pt x="1972412" y="1491745"/>
                  </a:moveTo>
                  <a:lnTo>
                    <a:pt x="1923877" y="1491745"/>
                  </a:lnTo>
                  <a:lnTo>
                    <a:pt x="1923877" y="1486350"/>
                  </a:lnTo>
                  <a:lnTo>
                    <a:pt x="1972412" y="1486350"/>
                  </a:lnTo>
                  <a:lnTo>
                    <a:pt x="1972412" y="1491745"/>
                  </a:lnTo>
                  <a:close/>
                </a:path>
                <a:path w="5038725" h="1857375">
                  <a:moveTo>
                    <a:pt x="1950841" y="1513324"/>
                  </a:moveTo>
                  <a:lnTo>
                    <a:pt x="1945448" y="1513324"/>
                  </a:lnTo>
                  <a:lnTo>
                    <a:pt x="1945448" y="1491745"/>
                  </a:lnTo>
                  <a:lnTo>
                    <a:pt x="1950841" y="1491745"/>
                  </a:lnTo>
                  <a:lnTo>
                    <a:pt x="1950841" y="1513324"/>
                  </a:lnTo>
                  <a:close/>
                </a:path>
                <a:path w="5038725" h="1857375">
                  <a:moveTo>
                    <a:pt x="1722995" y="1486350"/>
                  </a:moveTo>
                  <a:lnTo>
                    <a:pt x="1717603" y="1486350"/>
                  </a:lnTo>
                  <a:lnTo>
                    <a:pt x="1717603" y="1464771"/>
                  </a:lnTo>
                  <a:lnTo>
                    <a:pt x="1722995" y="1464771"/>
                  </a:lnTo>
                  <a:lnTo>
                    <a:pt x="1722995" y="1486350"/>
                  </a:lnTo>
                  <a:close/>
                </a:path>
                <a:path w="5038725" h="1857375">
                  <a:moveTo>
                    <a:pt x="1744566" y="1491745"/>
                  </a:moveTo>
                  <a:lnTo>
                    <a:pt x="1696031" y="1491745"/>
                  </a:lnTo>
                  <a:lnTo>
                    <a:pt x="1696031" y="1486350"/>
                  </a:lnTo>
                  <a:lnTo>
                    <a:pt x="1744566" y="1486350"/>
                  </a:lnTo>
                  <a:lnTo>
                    <a:pt x="1744566" y="1491745"/>
                  </a:lnTo>
                  <a:close/>
                </a:path>
                <a:path w="5038725" h="1857375">
                  <a:moveTo>
                    <a:pt x="1722995" y="1513324"/>
                  </a:moveTo>
                  <a:lnTo>
                    <a:pt x="1717603" y="1513324"/>
                  </a:lnTo>
                  <a:lnTo>
                    <a:pt x="1717603" y="1491745"/>
                  </a:lnTo>
                  <a:lnTo>
                    <a:pt x="1722995" y="1491745"/>
                  </a:lnTo>
                  <a:lnTo>
                    <a:pt x="1722995" y="1513324"/>
                  </a:lnTo>
                  <a:close/>
                </a:path>
                <a:path w="5038725" h="1857375">
                  <a:moveTo>
                    <a:pt x="1493802" y="1486350"/>
                  </a:moveTo>
                  <a:lnTo>
                    <a:pt x="1488409" y="1486350"/>
                  </a:lnTo>
                  <a:lnTo>
                    <a:pt x="1488409" y="1464771"/>
                  </a:lnTo>
                  <a:lnTo>
                    <a:pt x="1493802" y="1464771"/>
                  </a:lnTo>
                  <a:lnTo>
                    <a:pt x="1493802" y="1486350"/>
                  </a:lnTo>
                  <a:close/>
                </a:path>
                <a:path w="5038725" h="1857375">
                  <a:moveTo>
                    <a:pt x="1515373" y="1491745"/>
                  </a:moveTo>
                  <a:lnTo>
                    <a:pt x="1466838" y="1491745"/>
                  </a:lnTo>
                  <a:lnTo>
                    <a:pt x="1466838" y="1486350"/>
                  </a:lnTo>
                  <a:lnTo>
                    <a:pt x="1515373" y="1486350"/>
                  </a:lnTo>
                  <a:lnTo>
                    <a:pt x="1515373" y="1491745"/>
                  </a:lnTo>
                  <a:close/>
                </a:path>
                <a:path w="5038725" h="1857375">
                  <a:moveTo>
                    <a:pt x="1493802" y="1513324"/>
                  </a:moveTo>
                  <a:lnTo>
                    <a:pt x="1488409" y="1513324"/>
                  </a:lnTo>
                  <a:lnTo>
                    <a:pt x="1488409" y="1491745"/>
                  </a:lnTo>
                  <a:lnTo>
                    <a:pt x="1493802" y="1491745"/>
                  </a:lnTo>
                  <a:lnTo>
                    <a:pt x="1493802" y="1513324"/>
                  </a:lnTo>
                  <a:close/>
                </a:path>
                <a:path w="5038725" h="1857375">
                  <a:moveTo>
                    <a:pt x="1837592" y="1600987"/>
                  </a:moveTo>
                  <a:lnTo>
                    <a:pt x="1832199" y="1600987"/>
                  </a:lnTo>
                  <a:lnTo>
                    <a:pt x="1832199" y="1579409"/>
                  </a:lnTo>
                  <a:lnTo>
                    <a:pt x="1837592" y="1579409"/>
                  </a:lnTo>
                  <a:lnTo>
                    <a:pt x="1837592" y="1600987"/>
                  </a:lnTo>
                  <a:close/>
                </a:path>
                <a:path w="5038725" h="1857375">
                  <a:moveTo>
                    <a:pt x="1859163" y="1606382"/>
                  </a:moveTo>
                  <a:lnTo>
                    <a:pt x="1810628" y="1606382"/>
                  </a:lnTo>
                  <a:lnTo>
                    <a:pt x="1810628" y="1600987"/>
                  </a:lnTo>
                  <a:lnTo>
                    <a:pt x="1859163" y="1600987"/>
                  </a:lnTo>
                  <a:lnTo>
                    <a:pt x="1859163" y="1606382"/>
                  </a:lnTo>
                  <a:close/>
                </a:path>
                <a:path w="5038725" h="1857375">
                  <a:moveTo>
                    <a:pt x="1837592" y="1627961"/>
                  </a:moveTo>
                  <a:lnTo>
                    <a:pt x="1832199" y="1627961"/>
                  </a:lnTo>
                  <a:lnTo>
                    <a:pt x="1832199" y="1606382"/>
                  </a:lnTo>
                  <a:lnTo>
                    <a:pt x="1837592" y="1606382"/>
                  </a:lnTo>
                  <a:lnTo>
                    <a:pt x="1837592" y="1627961"/>
                  </a:lnTo>
                  <a:close/>
                </a:path>
                <a:path w="5038725" h="1857375">
                  <a:moveTo>
                    <a:pt x="1950841" y="1715625"/>
                  </a:moveTo>
                  <a:lnTo>
                    <a:pt x="1945448" y="1715625"/>
                  </a:lnTo>
                  <a:lnTo>
                    <a:pt x="1945448" y="1694046"/>
                  </a:lnTo>
                  <a:lnTo>
                    <a:pt x="1950841" y="1694046"/>
                  </a:lnTo>
                  <a:lnTo>
                    <a:pt x="1950841" y="1715625"/>
                  </a:lnTo>
                  <a:close/>
                </a:path>
                <a:path w="5038725" h="1857375">
                  <a:moveTo>
                    <a:pt x="1972412" y="1721019"/>
                  </a:moveTo>
                  <a:lnTo>
                    <a:pt x="1923877" y="1721019"/>
                  </a:lnTo>
                  <a:lnTo>
                    <a:pt x="1923877" y="1715625"/>
                  </a:lnTo>
                  <a:lnTo>
                    <a:pt x="1972412" y="1715625"/>
                  </a:lnTo>
                  <a:lnTo>
                    <a:pt x="1972412" y="1721019"/>
                  </a:lnTo>
                  <a:close/>
                </a:path>
                <a:path w="5038725" h="1857375">
                  <a:moveTo>
                    <a:pt x="1950841" y="1742598"/>
                  </a:moveTo>
                  <a:lnTo>
                    <a:pt x="1945448" y="1742598"/>
                  </a:lnTo>
                  <a:lnTo>
                    <a:pt x="1945448" y="1721019"/>
                  </a:lnTo>
                  <a:lnTo>
                    <a:pt x="1950841" y="1721019"/>
                  </a:lnTo>
                  <a:lnTo>
                    <a:pt x="1950841" y="1742598"/>
                  </a:lnTo>
                  <a:close/>
                </a:path>
                <a:path w="5038725" h="1857375">
                  <a:moveTo>
                    <a:pt x="942389" y="2810"/>
                  </a:moveTo>
                  <a:lnTo>
                    <a:pt x="893854" y="2810"/>
                  </a:lnTo>
                  <a:lnTo>
                    <a:pt x="893854" y="0"/>
                  </a:lnTo>
                  <a:lnTo>
                    <a:pt x="942389" y="0"/>
                  </a:lnTo>
                  <a:lnTo>
                    <a:pt x="942389" y="2810"/>
                  </a:lnTo>
                  <a:close/>
                </a:path>
                <a:path w="5038725" h="1857375">
                  <a:moveTo>
                    <a:pt x="920818" y="24389"/>
                  </a:moveTo>
                  <a:lnTo>
                    <a:pt x="915425" y="24389"/>
                  </a:lnTo>
                  <a:lnTo>
                    <a:pt x="915425" y="2810"/>
                  </a:lnTo>
                  <a:lnTo>
                    <a:pt x="920818" y="2810"/>
                  </a:lnTo>
                  <a:lnTo>
                    <a:pt x="920818" y="24389"/>
                  </a:lnTo>
                  <a:close/>
                </a:path>
                <a:path w="5038725" h="1857375">
                  <a:moveTo>
                    <a:pt x="713196" y="2810"/>
                  </a:moveTo>
                  <a:lnTo>
                    <a:pt x="664661" y="2810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10"/>
                  </a:lnTo>
                  <a:close/>
                </a:path>
                <a:path w="5038725" h="1857375">
                  <a:moveTo>
                    <a:pt x="691625" y="24389"/>
                  </a:moveTo>
                  <a:lnTo>
                    <a:pt x="686232" y="24389"/>
                  </a:lnTo>
                  <a:lnTo>
                    <a:pt x="686232" y="2810"/>
                  </a:lnTo>
                  <a:lnTo>
                    <a:pt x="691625" y="2810"/>
                  </a:lnTo>
                  <a:lnTo>
                    <a:pt x="691625" y="24389"/>
                  </a:lnTo>
                  <a:close/>
                </a:path>
                <a:path w="5038725" h="1857375">
                  <a:moveTo>
                    <a:pt x="484002" y="2810"/>
                  </a:moveTo>
                  <a:lnTo>
                    <a:pt x="435467" y="2810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10"/>
                  </a:lnTo>
                  <a:close/>
                </a:path>
                <a:path w="5038725" h="1857375">
                  <a:moveTo>
                    <a:pt x="462431" y="24389"/>
                  </a:moveTo>
                  <a:lnTo>
                    <a:pt x="457038" y="24389"/>
                  </a:lnTo>
                  <a:lnTo>
                    <a:pt x="457038" y="2810"/>
                  </a:lnTo>
                  <a:lnTo>
                    <a:pt x="462431" y="2810"/>
                  </a:lnTo>
                  <a:lnTo>
                    <a:pt x="462431" y="24389"/>
                  </a:lnTo>
                  <a:close/>
                </a:path>
                <a:path w="5038725" h="1857375">
                  <a:moveTo>
                    <a:pt x="1035415" y="112053"/>
                  </a:moveTo>
                  <a:lnTo>
                    <a:pt x="1030022" y="112053"/>
                  </a:lnTo>
                  <a:lnTo>
                    <a:pt x="1030022" y="90474"/>
                  </a:lnTo>
                  <a:lnTo>
                    <a:pt x="1035415" y="90474"/>
                  </a:lnTo>
                  <a:lnTo>
                    <a:pt x="1035415" y="112053"/>
                  </a:lnTo>
                  <a:close/>
                </a:path>
                <a:path w="5038725" h="1857375">
                  <a:moveTo>
                    <a:pt x="1056986" y="117447"/>
                  </a:moveTo>
                  <a:lnTo>
                    <a:pt x="1008451" y="117447"/>
                  </a:lnTo>
                  <a:lnTo>
                    <a:pt x="1008451" y="112053"/>
                  </a:lnTo>
                  <a:lnTo>
                    <a:pt x="1056986" y="112053"/>
                  </a:lnTo>
                  <a:lnTo>
                    <a:pt x="1056986" y="117447"/>
                  </a:lnTo>
                  <a:close/>
                </a:path>
                <a:path w="5038725" h="1857375">
                  <a:moveTo>
                    <a:pt x="1035415" y="139026"/>
                  </a:moveTo>
                  <a:lnTo>
                    <a:pt x="1030022" y="139026"/>
                  </a:lnTo>
                  <a:lnTo>
                    <a:pt x="1030022" y="117447"/>
                  </a:lnTo>
                  <a:lnTo>
                    <a:pt x="1035415" y="117447"/>
                  </a:lnTo>
                  <a:lnTo>
                    <a:pt x="1035415" y="139026"/>
                  </a:lnTo>
                  <a:close/>
                </a:path>
                <a:path w="5038725" h="1857375">
                  <a:moveTo>
                    <a:pt x="806221" y="112053"/>
                  </a:moveTo>
                  <a:lnTo>
                    <a:pt x="800828" y="112053"/>
                  </a:lnTo>
                  <a:lnTo>
                    <a:pt x="800828" y="90474"/>
                  </a:lnTo>
                  <a:lnTo>
                    <a:pt x="806221" y="90474"/>
                  </a:lnTo>
                  <a:lnTo>
                    <a:pt x="806221" y="112053"/>
                  </a:lnTo>
                  <a:close/>
                </a:path>
                <a:path w="5038725" h="1857375">
                  <a:moveTo>
                    <a:pt x="827792" y="117447"/>
                  </a:moveTo>
                  <a:lnTo>
                    <a:pt x="779257" y="117447"/>
                  </a:lnTo>
                  <a:lnTo>
                    <a:pt x="779257" y="112053"/>
                  </a:lnTo>
                  <a:lnTo>
                    <a:pt x="827792" y="112053"/>
                  </a:lnTo>
                  <a:lnTo>
                    <a:pt x="827792" y="117447"/>
                  </a:lnTo>
                  <a:close/>
                </a:path>
                <a:path w="5038725" h="1857375">
                  <a:moveTo>
                    <a:pt x="806221" y="139026"/>
                  </a:moveTo>
                  <a:lnTo>
                    <a:pt x="800828" y="139026"/>
                  </a:lnTo>
                  <a:lnTo>
                    <a:pt x="800828" y="117447"/>
                  </a:lnTo>
                  <a:lnTo>
                    <a:pt x="806221" y="117447"/>
                  </a:lnTo>
                  <a:lnTo>
                    <a:pt x="806221" y="139026"/>
                  </a:lnTo>
                  <a:close/>
                </a:path>
                <a:path w="5038725" h="1857375">
                  <a:moveTo>
                    <a:pt x="577028" y="112053"/>
                  </a:moveTo>
                  <a:lnTo>
                    <a:pt x="571635" y="112053"/>
                  </a:lnTo>
                  <a:lnTo>
                    <a:pt x="571635" y="90474"/>
                  </a:lnTo>
                  <a:lnTo>
                    <a:pt x="577028" y="90474"/>
                  </a:lnTo>
                  <a:lnTo>
                    <a:pt x="577028" y="112053"/>
                  </a:lnTo>
                  <a:close/>
                </a:path>
                <a:path w="5038725" h="1857375">
                  <a:moveTo>
                    <a:pt x="598599" y="117447"/>
                  </a:moveTo>
                  <a:lnTo>
                    <a:pt x="550064" y="117447"/>
                  </a:lnTo>
                  <a:lnTo>
                    <a:pt x="550064" y="112053"/>
                  </a:lnTo>
                  <a:lnTo>
                    <a:pt x="598599" y="112053"/>
                  </a:lnTo>
                  <a:lnTo>
                    <a:pt x="598599" y="117447"/>
                  </a:lnTo>
                  <a:close/>
                </a:path>
                <a:path w="5038725" h="1857375">
                  <a:moveTo>
                    <a:pt x="577028" y="139026"/>
                  </a:moveTo>
                  <a:lnTo>
                    <a:pt x="571635" y="139026"/>
                  </a:lnTo>
                  <a:lnTo>
                    <a:pt x="571635" y="117447"/>
                  </a:lnTo>
                  <a:lnTo>
                    <a:pt x="577028" y="117447"/>
                  </a:lnTo>
                  <a:lnTo>
                    <a:pt x="577028" y="139026"/>
                  </a:lnTo>
                  <a:close/>
                </a:path>
                <a:path w="5038725" h="1857375">
                  <a:moveTo>
                    <a:pt x="347834" y="112053"/>
                  </a:moveTo>
                  <a:lnTo>
                    <a:pt x="342442" y="112053"/>
                  </a:lnTo>
                  <a:lnTo>
                    <a:pt x="342442" y="90474"/>
                  </a:lnTo>
                  <a:lnTo>
                    <a:pt x="347834" y="90474"/>
                  </a:lnTo>
                  <a:lnTo>
                    <a:pt x="347834" y="112053"/>
                  </a:lnTo>
                  <a:close/>
                </a:path>
                <a:path w="5038725" h="1857375">
                  <a:moveTo>
                    <a:pt x="369405" y="117447"/>
                  </a:moveTo>
                  <a:lnTo>
                    <a:pt x="320870" y="117447"/>
                  </a:lnTo>
                  <a:lnTo>
                    <a:pt x="320870" y="112053"/>
                  </a:lnTo>
                  <a:lnTo>
                    <a:pt x="369405" y="112053"/>
                  </a:lnTo>
                  <a:lnTo>
                    <a:pt x="369405" y="117447"/>
                  </a:lnTo>
                  <a:close/>
                </a:path>
                <a:path w="5038725" h="1857375">
                  <a:moveTo>
                    <a:pt x="347834" y="139026"/>
                  </a:moveTo>
                  <a:lnTo>
                    <a:pt x="342442" y="139026"/>
                  </a:lnTo>
                  <a:lnTo>
                    <a:pt x="342442" y="117447"/>
                  </a:lnTo>
                  <a:lnTo>
                    <a:pt x="347834" y="117447"/>
                  </a:lnTo>
                  <a:lnTo>
                    <a:pt x="347834" y="139026"/>
                  </a:lnTo>
                  <a:close/>
                </a:path>
                <a:path w="5038725" h="1857375">
                  <a:moveTo>
                    <a:pt x="920818" y="226690"/>
                  </a:moveTo>
                  <a:lnTo>
                    <a:pt x="915425" y="226690"/>
                  </a:lnTo>
                  <a:lnTo>
                    <a:pt x="915425" y="205111"/>
                  </a:lnTo>
                  <a:lnTo>
                    <a:pt x="920818" y="205111"/>
                  </a:lnTo>
                  <a:lnTo>
                    <a:pt x="920818" y="226690"/>
                  </a:lnTo>
                  <a:close/>
                </a:path>
                <a:path w="5038725" h="1857375">
                  <a:moveTo>
                    <a:pt x="942389" y="232085"/>
                  </a:moveTo>
                  <a:lnTo>
                    <a:pt x="893854" y="232085"/>
                  </a:lnTo>
                  <a:lnTo>
                    <a:pt x="893854" y="226690"/>
                  </a:lnTo>
                  <a:lnTo>
                    <a:pt x="942389" y="226690"/>
                  </a:lnTo>
                  <a:lnTo>
                    <a:pt x="942389" y="232085"/>
                  </a:lnTo>
                  <a:close/>
                </a:path>
                <a:path w="5038725" h="1857375">
                  <a:moveTo>
                    <a:pt x="920818" y="253663"/>
                  </a:moveTo>
                  <a:lnTo>
                    <a:pt x="915425" y="253663"/>
                  </a:lnTo>
                  <a:lnTo>
                    <a:pt x="915425" y="232085"/>
                  </a:lnTo>
                  <a:lnTo>
                    <a:pt x="920818" y="232085"/>
                  </a:lnTo>
                  <a:lnTo>
                    <a:pt x="920818" y="253663"/>
                  </a:lnTo>
                  <a:close/>
                </a:path>
                <a:path w="5038725" h="1857375">
                  <a:moveTo>
                    <a:pt x="691625" y="226690"/>
                  </a:moveTo>
                  <a:lnTo>
                    <a:pt x="686232" y="226690"/>
                  </a:lnTo>
                  <a:lnTo>
                    <a:pt x="686232" y="205111"/>
                  </a:lnTo>
                  <a:lnTo>
                    <a:pt x="691625" y="205111"/>
                  </a:lnTo>
                  <a:lnTo>
                    <a:pt x="691625" y="226690"/>
                  </a:lnTo>
                  <a:close/>
                </a:path>
                <a:path w="5038725" h="1857375">
                  <a:moveTo>
                    <a:pt x="713196" y="232085"/>
                  </a:moveTo>
                  <a:lnTo>
                    <a:pt x="664661" y="232085"/>
                  </a:lnTo>
                  <a:lnTo>
                    <a:pt x="664661" y="226690"/>
                  </a:lnTo>
                  <a:lnTo>
                    <a:pt x="713196" y="226690"/>
                  </a:lnTo>
                  <a:lnTo>
                    <a:pt x="713196" y="232085"/>
                  </a:lnTo>
                  <a:close/>
                </a:path>
                <a:path w="5038725" h="1857375">
                  <a:moveTo>
                    <a:pt x="691625" y="253663"/>
                  </a:moveTo>
                  <a:lnTo>
                    <a:pt x="686232" y="253663"/>
                  </a:lnTo>
                  <a:lnTo>
                    <a:pt x="686232" y="232085"/>
                  </a:lnTo>
                  <a:lnTo>
                    <a:pt x="691625" y="232085"/>
                  </a:lnTo>
                  <a:lnTo>
                    <a:pt x="691625" y="253663"/>
                  </a:lnTo>
                  <a:close/>
                </a:path>
                <a:path w="5038725" h="1857375">
                  <a:moveTo>
                    <a:pt x="462431" y="226690"/>
                  </a:moveTo>
                  <a:lnTo>
                    <a:pt x="457038" y="226690"/>
                  </a:lnTo>
                  <a:lnTo>
                    <a:pt x="457038" y="205111"/>
                  </a:lnTo>
                  <a:lnTo>
                    <a:pt x="462431" y="205111"/>
                  </a:lnTo>
                  <a:lnTo>
                    <a:pt x="462431" y="226690"/>
                  </a:lnTo>
                  <a:close/>
                </a:path>
                <a:path w="5038725" h="1857375">
                  <a:moveTo>
                    <a:pt x="484002" y="232085"/>
                  </a:moveTo>
                  <a:lnTo>
                    <a:pt x="435467" y="232085"/>
                  </a:lnTo>
                  <a:lnTo>
                    <a:pt x="435467" y="226690"/>
                  </a:lnTo>
                  <a:lnTo>
                    <a:pt x="484002" y="226690"/>
                  </a:lnTo>
                  <a:lnTo>
                    <a:pt x="484002" y="232085"/>
                  </a:lnTo>
                  <a:close/>
                </a:path>
                <a:path w="5038725" h="1857375">
                  <a:moveTo>
                    <a:pt x="462431" y="253663"/>
                  </a:moveTo>
                  <a:lnTo>
                    <a:pt x="457038" y="253663"/>
                  </a:lnTo>
                  <a:lnTo>
                    <a:pt x="457038" y="232085"/>
                  </a:lnTo>
                  <a:lnTo>
                    <a:pt x="462431" y="232085"/>
                  </a:lnTo>
                  <a:lnTo>
                    <a:pt x="462431" y="253663"/>
                  </a:lnTo>
                  <a:close/>
                </a:path>
                <a:path w="5038725" h="1857375">
                  <a:moveTo>
                    <a:pt x="233238" y="226690"/>
                  </a:moveTo>
                  <a:lnTo>
                    <a:pt x="227845" y="226690"/>
                  </a:lnTo>
                  <a:lnTo>
                    <a:pt x="227845" y="205111"/>
                  </a:lnTo>
                  <a:lnTo>
                    <a:pt x="233238" y="205111"/>
                  </a:lnTo>
                  <a:lnTo>
                    <a:pt x="233238" y="226690"/>
                  </a:lnTo>
                  <a:close/>
                </a:path>
                <a:path w="5038725" h="1857375">
                  <a:moveTo>
                    <a:pt x="254809" y="232085"/>
                  </a:moveTo>
                  <a:lnTo>
                    <a:pt x="206274" y="232085"/>
                  </a:lnTo>
                  <a:lnTo>
                    <a:pt x="206274" y="226690"/>
                  </a:lnTo>
                  <a:lnTo>
                    <a:pt x="254809" y="226690"/>
                  </a:lnTo>
                  <a:lnTo>
                    <a:pt x="254809" y="232085"/>
                  </a:lnTo>
                  <a:close/>
                </a:path>
                <a:path w="5038725" h="1857375">
                  <a:moveTo>
                    <a:pt x="233238" y="253663"/>
                  </a:moveTo>
                  <a:lnTo>
                    <a:pt x="227845" y="253663"/>
                  </a:lnTo>
                  <a:lnTo>
                    <a:pt x="227845" y="232085"/>
                  </a:lnTo>
                  <a:lnTo>
                    <a:pt x="233238" y="232085"/>
                  </a:lnTo>
                  <a:lnTo>
                    <a:pt x="233238" y="253663"/>
                  </a:lnTo>
                  <a:close/>
                </a:path>
                <a:path w="5038725" h="1857375">
                  <a:moveTo>
                    <a:pt x="1035415" y="341327"/>
                  </a:moveTo>
                  <a:lnTo>
                    <a:pt x="1030022" y="341327"/>
                  </a:lnTo>
                  <a:lnTo>
                    <a:pt x="1030022" y="319748"/>
                  </a:lnTo>
                  <a:lnTo>
                    <a:pt x="1035415" y="319748"/>
                  </a:lnTo>
                  <a:lnTo>
                    <a:pt x="1035415" y="341327"/>
                  </a:lnTo>
                  <a:close/>
                </a:path>
                <a:path w="5038725" h="1857375">
                  <a:moveTo>
                    <a:pt x="1056986" y="346722"/>
                  </a:moveTo>
                  <a:lnTo>
                    <a:pt x="1008451" y="346722"/>
                  </a:lnTo>
                  <a:lnTo>
                    <a:pt x="1008451" y="341327"/>
                  </a:lnTo>
                  <a:lnTo>
                    <a:pt x="1056986" y="341327"/>
                  </a:lnTo>
                  <a:lnTo>
                    <a:pt x="1056986" y="346722"/>
                  </a:lnTo>
                  <a:close/>
                </a:path>
                <a:path w="5038725" h="1857375">
                  <a:moveTo>
                    <a:pt x="1035415" y="368301"/>
                  </a:moveTo>
                  <a:lnTo>
                    <a:pt x="1030022" y="368301"/>
                  </a:lnTo>
                  <a:lnTo>
                    <a:pt x="1030022" y="346722"/>
                  </a:lnTo>
                  <a:lnTo>
                    <a:pt x="1035415" y="346722"/>
                  </a:lnTo>
                  <a:lnTo>
                    <a:pt x="1035415" y="368301"/>
                  </a:lnTo>
                  <a:close/>
                </a:path>
                <a:path w="5038725" h="1857375">
                  <a:moveTo>
                    <a:pt x="806221" y="341327"/>
                  </a:moveTo>
                  <a:lnTo>
                    <a:pt x="800828" y="341327"/>
                  </a:lnTo>
                  <a:lnTo>
                    <a:pt x="800828" y="319748"/>
                  </a:lnTo>
                  <a:lnTo>
                    <a:pt x="806221" y="319748"/>
                  </a:lnTo>
                  <a:lnTo>
                    <a:pt x="806221" y="341327"/>
                  </a:lnTo>
                  <a:close/>
                </a:path>
                <a:path w="5038725" h="1857375">
                  <a:moveTo>
                    <a:pt x="827792" y="346722"/>
                  </a:moveTo>
                  <a:lnTo>
                    <a:pt x="779257" y="346722"/>
                  </a:lnTo>
                  <a:lnTo>
                    <a:pt x="779257" y="341327"/>
                  </a:lnTo>
                  <a:lnTo>
                    <a:pt x="827792" y="341327"/>
                  </a:lnTo>
                  <a:lnTo>
                    <a:pt x="827792" y="346722"/>
                  </a:lnTo>
                  <a:close/>
                </a:path>
                <a:path w="5038725" h="1857375">
                  <a:moveTo>
                    <a:pt x="806221" y="368301"/>
                  </a:moveTo>
                  <a:lnTo>
                    <a:pt x="800828" y="368301"/>
                  </a:lnTo>
                  <a:lnTo>
                    <a:pt x="800828" y="346722"/>
                  </a:lnTo>
                  <a:lnTo>
                    <a:pt x="806221" y="346722"/>
                  </a:lnTo>
                  <a:lnTo>
                    <a:pt x="806221" y="368301"/>
                  </a:lnTo>
                  <a:close/>
                </a:path>
                <a:path w="5038725" h="1857375">
                  <a:moveTo>
                    <a:pt x="577028" y="341327"/>
                  </a:moveTo>
                  <a:lnTo>
                    <a:pt x="571635" y="341327"/>
                  </a:lnTo>
                  <a:lnTo>
                    <a:pt x="571635" y="319748"/>
                  </a:lnTo>
                  <a:lnTo>
                    <a:pt x="577028" y="319748"/>
                  </a:lnTo>
                  <a:lnTo>
                    <a:pt x="577028" y="341327"/>
                  </a:lnTo>
                  <a:close/>
                </a:path>
                <a:path w="5038725" h="1857375">
                  <a:moveTo>
                    <a:pt x="598599" y="346722"/>
                  </a:moveTo>
                  <a:lnTo>
                    <a:pt x="550064" y="346722"/>
                  </a:lnTo>
                  <a:lnTo>
                    <a:pt x="550064" y="341327"/>
                  </a:lnTo>
                  <a:lnTo>
                    <a:pt x="598599" y="341327"/>
                  </a:lnTo>
                  <a:lnTo>
                    <a:pt x="598599" y="346722"/>
                  </a:lnTo>
                  <a:close/>
                </a:path>
                <a:path w="5038725" h="1857375">
                  <a:moveTo>
                    <a:pt x="577028" y="368301"/>
                  </a:moveTo>
                  <a:lnTo>
                    <a:pt x="571635" y="368301"/>
                  </a:lnTo>
                  <a:lnTo>
                    <a:pt x="571635" y="346722"/>
                  </a:lnTo>
                  <a:lnTo>
                    <a:pt x="577028" y="346722"/>
                  </a:lnTo>
                  <a:lnTo>
                    <a:pt x="577028" y="368301"/>
                  </a:lnTo>
                  <a:close/>
                </a:path>
                <a:path w="5038725" h="1857375">
                  <a:moveTo>
                    <a:pt x="347834" y="341327"/>
                  </a:moveTo>
                  <a:lnTo>
                    <a:pt x="342442" y="341327"/>
                  </a:lnTo>
                  <a:lnTo>
                    <a:pt x="342442" y="319748"/>
                  </a:lnTo>
                  <a:lnTo>
                    <a:pt x="347834" y="319748"/>
                  </a:lnTo>
                  <a:lnTo>
                    <a:pt x="347834" y="341327"/>
                  </a:lnTo>
                  <a:close/>
                </a:path>
                <a:path w="5038725" h="1857375">
                  <a:moveTo>
                    <a:pt x="369405" y="346722"/>
                  </a:moveTo>
                  <a:lnTo>
                    <a:pt x="320870" y="346722"/>
                  </a:lnTo>
                  <a:lnTo>
                    <a:pt x="320870" y="341327"/>
                  </a:lnTo>
                  <a:lnTo>
                    <a:pt x="369405" y="341327"/>
                  </a:lnTo>
                  <a:lnTo>
                    <a:pt x="369405" y="346722"/>
                  </a:lnTo>
                  <a:close/>
                </a:path>
                <a:path w="5038725" h="1857375">
                  <a:moveTo>
                    <a:pt x="347834" y="368301"/>
                  </a:moveTo>
                  <a:lnTo>
                    <a:pt x="342442" y="368301"/>
                  </a:lnTo>
                  <a:lnTo>
                    <a:pt x="342442" y="346722"/>
                  </a:lnTo>
                  <a:lnTo>
                    <a:pt x="347834" y="346722"/>
                  </a:lnTo>
                  <a:lnTo>
                    <a:pt x="347834" y="368301"/>
                  </a:lnTo>
                  <a:close/>
                </a:path>
                <a:path w="5038725" h="1857375">
                  <a:moveTo>
                    <a:pt x="920818" y="455964"/>
                  </a:moveTo>
                  <a:lnTo>
                    <a:pt x="915425" y="455964"/>
                  </a:lnTo>
                  <a:lnTo>
                    <a:pt x="915425" y="434386"/>
                  </a:lnTo>
                  <a:lnTo>
                    <a:pt x="920818" y="434386"/>
                  </a:lnTo>
                  <a:lnTo>
                    <a:pt x="920818" y="455964"/>
                  </a:lnTo>
                  <a:close/>
                </a:path>
                <a:path w="5038725" h="1857375">
                  <a:moveTo>
                    <a:pt x="942389" y="461359"/>
                  </a:moveTo>
                  <a:lnTo>
                    <a:pt x="893854" y="461359"/>
                  </a:lnTo>
                  <a:lnTo>
                    <a:pt x="893854" y="455964"/>
                  </a:lnTo>
                  <a:lnTo>
                    <a:pt x="942389" y="455964"/>
                  </a:lnTo>
                  <a:lnTo>
                    <a:pt x="942389" y="461359"/>
                  </a:lnTo>
                  <a:close/>
                </a:path>
                <a:path w="5038725" h="1857375">
                  <a:moveTo>
                    <a:pt x="920818" y="482938"/>
                  </a:moveTo>
                  <a:lnTo>
                    <a:pt x="915425" y="482938"/>
                  </a:lnTo>
                  <a:lnTo>
                    <a:pt x="915425" y="461359"/>
                  </a:lnTo>
                  <a:lnTo>
                    <a:pt x="920818" y="461359"/>
                  </a:lnTo>
                  <a:lnTo>
                    <a:pt x="920818" y="482938"/>
                  </a:lnTo>
                  <a:close/>
                </a:path>
                <a:path w="5038725" h="1857375">
                  <a:moveTo>
                    <a:pt x="691625" y="455964"/>
                  </a:moveTo>
                  <a:lnTo>
                    <a:pt x="686232" y="455964"/>
                  </a:lnTo>
                  <a:lnTo>
                    <a:pt x="686232" y="434386"/>
                  </a:lnTo>
                  <a:lnTo>
                    <a:pt x="691625" y="434386"/>
                  </a:lnTo>
                  <a:lnTo>
                    <a:pt x="691625" y="455964"/>
                  </a:lnTo>
                  <a:close/>
                </a:path>
                <a:path w="5038725" h="1857375">
                  <a:moveTo>
                    <a:pt x="713196" y="461359"/>
                  </a:moveTo>
                  <a:lnTo>
                    <a:pt x="664661" y="461359"/>
                  </a:lnTo>
                  <a:lnTo>
                    <a:pt x="664661" y="455964"/>
                  </a:lnTo>
                  <a:lnTo>
                    <a:pt x="713196" y="455964"/>
                  </a:lnTo>
                  <a:lnTo>
                    <a:pt x="713196" y="461359"/>
                  </a:lnTo>
                  <a:close/>
                </a:path>
                <a:path w="5038725" h="1857375">
                  <a:moveTo>
                    <a:pt x="691625" y="482938"/>
                  </a:moveTo>
                  <a:lnTo>
                    <a:pt x="686232" y="482938"/>
                  </a:lnTo>
                  <a:lnTo>
                    <a:pt x="686232" y="461359"/>
                  </a:lnTo>
                  <a:lnTo>
                    <a:pt x="691625" y="461359"/>
                  </a:lnTo>
                  <a:lnTo>
                    <a:pt x="691625" y="482938"/>
                  </a:lnTo>
                  <a:close/>
                </a:path>
                <a:path w="5038725" h="1857375">
                  <a:moveTo>
                    <a:pt x="462431" y="455964"/>
                  </a:moveTo>
                  <a:lnTo>
                    <a:pt x="457038" y="455964"/>
                  </a:lnTo>
                  <a:lnTo>
                    <a:pt x="457038" y="434386"/>
                  </a:lnTo>
                  <a:lnTo>
                    <a:pt x="462431" y="434386"/>
                  </a:lnTo>
                  <a:lnTo>
                    <a:pt x="462431" y="455964"/>
                  </a:lnTo>
                  <a:close/>
                </a:path>
                <a:path w="5038725" h="1857375">
                  <a:moveTo>
                    <a:pt x="484002" y="461359"/>
                  </a:moveTo>
                  <a:lnTo>
                    <a:pt x="435467" y="461359"/>
                  </a:lnTo>
                  <a:lnTo>
                    <a:pt x="435467" y="455964"/>
                  </a:lnTo>
                  <a:lnTo>
                    <a:pt x="484002" y="455964"/>
                  </a:lnTo>
                  <a:lnTo>
                    <a:pt x="484002" y="461359"/>
                  </a:lnTo>
                  <a:close/>
                </a:path>
                <a:path w="5038725" h="1857375">
                  <a:moveTo>
                    <a:pt x="462431" y="482938"/>
                  </a:moveTo>
                  <a:lnTo>
                    <a:pt x="457038" y="482938"/>
                  </a:lnTo>
                  <a:lnTo>
                    <a:pt x="457038" y="461359"/>
                  </a:lnTo>
                  <a:lnTo>
                    <a:pt x="462431" y="461359"/>
                  </a:lnTo>
                  <a:lnTo>
                    <a:pt x="462431" y="482938"/>
                  </a:lnTo>
                  <a:close/>
                </a:path>
                <a:path w="5038725" h="1857375">
                  <a:moveTo>
                    <a:pt x="233238" y="455964"/>
                  </a:moveTo>
                  <a:lnTo>
                    <a:pt x="227845" y="455964"/>
                  </a:lnTo>
                  <a:lnTo>
                    <a:pt x="227845" y="434386"/>
                  </a:lnTo>
                  <a:lnTo>
                    <a:pt x="233238" y="434386"/>
                  </a:lnTo>
                  <a:lnTo>
                    <a:pt x="233238" y="455964"/>
                  </a:lnTo>
                  <a:close/>
                </a:path>
                <a:path w="5038725" h="1857375">
                  <a:moveTo>
                    <a:pt x="254809" y="461359"/>
                  </a:moveTo>
                  <a:lnTo>
                    <a:pt x="206274" y="461359"/>
                  </a:lnTo>
                  <a:lnTo>
                    <a:pt x="206274" y="455964"/>
                  </a:lnTo>
                  <a:lnTo>
                    <a:pt x="254809" y="455964"/>
                  </a:lnTo>
                  <a:lnTo>
                    <a:pt x="254809" y="461359"/>
                  </a:lnTo>
                  <a:close/>
                </a:path>
                <a:path w="5038725" h="1857375">
                  <a:moveTo>
                    <a:pt x="233238" y="482938"/>
                  </a:moveTo>
                  <a:lnTo>
                    <a:pt x="227845" y="482938"/>
                  </a:lnTo>
                  <a:lnTo>
                    <a:pt x="227845" y="461359"/>
                  </a:lnTo>
                  <a:lnTo>
                    <a:pt x="233238" y="461359"/>
                  </a:lnTo>
                  <a:lnTo>
                    <a:pt x="233238" y="482938"/>
                  </a:lnTo>
                  <a:close/>
                </a:path>
                <a:path w="5038725" h="1857375">
                  <a:moveTo>
                    <a:pt x="1035415" y="570601"/>
                  </a:moveTo>
                  <a:lnTo>
                    <a:pt x="1030022" y="570601"/>
                  </a:lnTo>
                  <a:lnTo>
                    <a:pt x="1030022" y="549023"/>
                  </a:lnTo>
                  <a:lnTo>
                    <a:pt x="1035415" y="549023"/>
                  </a:lnTo>
                  <a:lnTo>
                    <a:pt x="1035415" y="570601"/>
                  </a:lnTo>
                  <a:close/>
                </a:path>
                <a:path w="5038725" h="1857375">
                  <a:moveTo>
                    <a:pt x="1056986" y="575996"/>
                  </a:moveTo>
                  <a:lnTo>
                    <a:pt x="1008451" y="575996"/>
                  </a:lnTo>
                  <a:lnTo>
                    <a:pt x="1008451" y="570601"/>
                  </a:lnTo>
                  <a:lnTo>
                    <a:pt x="1056986" y="570601"/>
                  </a:lnTo>
                  <a:lnTo>
                    <a:pt x="1056986" y="575996"/>
                  </a:lnTo>
                  <a:close/>
                </a:path>
                <a:path w="5038725" h="1857375">
                  <a:moveTo>
                    <a:pt x="1035415" y="597575"/>
                  </a:moveTo>
                  <a:lnTo>
                    <a:pt x="1030022" y="597575"/>
                  </a:lnTo>
                  <a:lnTo>
                    <a:pt x="1030022" y="575996"/>
                  </a:lnTo>
                  <a:lnTo>
                    <a:pt x="1035415" y="575996"/>
                  </a:lnTo>
                  <a:lnTo>
                    <a:pt x="1035415" y="597575"/>
                  </a:lnTo>
                  <a:close/>
                </a:path>
                <a:path w="5038725" h="1857375">
                  <a:moveTo>
                    <a:pt x="806221" y="570601"/>
                  </a:moveTo>
                  <a:lnTo>
                    <a:pt x="800828" y="570601"/>
                  </a:lnTo>
                  <a:lnTo>
                    <a:pt x="800828" y="549023"/>
                  </a:lnTo>
                  <a:lnTo>
                    <a:pt x="806221" y="549023"/>
                  </a:lnTo>
                  <a:lnTo>
                    <a:pt x="806221" y="570601"/>
                  </a:lnTo>
                  <a:close/>
                </a:path>
                <a:path w="5038725" h="1857375">
                  <a:moveTo>
                    <a:pt x="827792" y="575996"/>
                  </a:moveTo>
                  <a:lnTo>
                    <a:pt x="779257" y="575996"/>
                  </a:lnTo>
                  <a:lnTo>
                    <a:pt x="779257" y="570601"/>
                  </a:lnTo>
                  <a:lnTo>
                    <a:pt x="827792" y="570601"/>
                  </a:lnTo>
                  <a:lnTo>
                    <a:pt x="827792" y="575996"/>
                  </a:lnTo>
                  <a:close/>
                </a:path>
                <a:path w="5038725" h="1857375">
                  <a:moveTo>
                    <a:pt x="806221" y="597575"/>
                  </a:moveTo>
                  <a:lnTo>
                    <a:pt x="800828" y="597575"/>
                  </a:lnTo>
                  <a:lnTo>
                    <a:pt x="800828" y="575996"/>
                  </a:lnTo>
                  <a:lnTo>
                    <a:pt x="806221" y="575996"/>
                  </a:lnTo>
                  <a:lnTo>
                    <a:pt x="806221" y="597575"/>
                  </a:lnTo>
                  <a:close/>
                </a:path>
                <a:path w="5038725" h="1857375">
                  <a:moveTo>
                    <a:pt x="577028" y="570601"/>
                  </a:moveTo>
                  <a:lnTo>
                    <a:pt x="571635" y="570601"/>
                  </a:lnTo>
                  <a:lnTo>
                    <a:pt x="571635" y="549023"/>
                  </a:lnTo>
                  <a:lnTo>
                    <a:pt x="577028" y="549023"/>
                  </a:lnTo>
                  <a:lnTo>
                    <a:pt x="577028" y="570601"/>
                  </a:lnTo>
                  <a:close/>
                </a:path>
                <a:path w="5038725" h="1857375">
                  <a:moveTo>
                    <a:pt x="598599" y="575996"/>
                  </a:moveTo>
                  <a:lnTo>
                    <a:pt x="550064" y="575996"/>
                  </a:lnTo>
                  <a:lnTo>
                    <a:pt x="550064" y="570601"/>
                  </a:lnTo>
                  <a:lnTo>
                    <a:pt x="598599" y="570601"/>
                  </a:lnTo>
                  <a:lnTo>
                    <a:pt x="598599" y="575996"/>
                  </a:lnTo>
                  <a:close/>
                </a:path>
                <a:path w="5038725" h="1857375">
                  <a:moveTo>
                    <a:pt x="577028" y="597575"/>
                  </a:moveTo>
                  <a:lnTo>
                    <a:pt x="571635" y="597575"/>
                  </a:lnTo>
                  <a:lnTo>
                    <a:pt x="571635" y="575996"/>
                  </a:lnTo>
                  <a:lnTo>
                    <a:pt x="577028" y="575996"/>
                  </a:lnTo>
                  <a:lnTo>
                    <a:pt x="577028" y="597575"/>
                  </a:lnTo>
                  <a:close/>
                </a:path>
                <a:path w="5038725" h="1857375">
                  <a:moveTo>
                    <a:pt x="347834" y="570601"/>
                  </a:moveTo>
                  <a:lnTo>
                    <a:pt x="342442" y="570601"/>
                  </a:lnTo>
                  <a:lnTo>
                    <a:pt x="342442" y="549023"/>
                  </a:lnTo>
                  <a:lnTo>
                    <a:pt x="347834" y="549023"/>
                  </a:lnTo>
                  <a:lnTo>
                    <a:pt x="347834" y="570601"/>
                  </a:lnTo>
                  <a:close/>
                </a:path>
                <a:path w="5038725" h="1857375">
                  <a:moveTo>
                    <a:pt x="369405" y="575996"/>
                  </a:moveTo>
                  <a:lnTo>
                    <a:pt x="320870" y="575996"/>
                  </a:lnTo>
                  <a:lnTo>
                    <a:pt x="320870" y="570601"/>
                  </a:lnTo>
                  <a:lnTo>
                    <a:pt x="369405" y="570601"/>
                  </a:lnTo>
                  <a:lnTo>
                    <a:pt x="369405" y="575996"/>
                  </a:lnTo>
                  <a:close/>
                </a:path>
                <a:path w="5038725" h="1857375">
                  <a:moveTo>
                    <a:pt x="347834" y="597575"/>
                  </a:moveTo>
                  <a:lnTo>
                    <a:pt x="342442" y="597575"/>
                  </a:lnTo>
                  <a:lnTo>
                    <a:pt x="342442" y="575996"/>
                  </a:lnTo>
                  <a:lnTo>
                    <a:pt x="347834" y="575996"/>
                  </a:lnTo>
                  <a:lnTo>
                    <a:pt x="347834" y="597575"/>
                  </a:lnTo>
                  <a:close/>
                </a:path>
                <a:path w="5038725" h="1857375">
                  <a:moveTo>
                    <a:pt x="920818" y="685239"/>
                  </a:moveTo>
                  <a:lnTo>
                    <a:pt x="915425" y="685239"/>
                  </a:lnTo>
                  <a:lnTo>
                    <a:pt x="915425" y="663660"/>
                  </a:lnTo>
                  <a:lnTo>
                    <a:pt x="920818" y="663660"/>
                  </a:lnTo>
                  <a:lnTo>
                    <a:pt x="920818" y="685239"/>
                  </a:lnTo>
                  <a:close/>
                </a:path>
                <a:path w="5038725" h="1857375">
                  <a:moveTo>
                    <a:pt x="942389" y="690633"/>
                  </a:moveTo>
                  <a:lnTo>
                    <a:pt x="893854" y="690633"/>
                  </a:lnTo>
                  <a:lnTo>
                    <a:pt x="893854" y="685239"/>
                  </a:lnTo>
                  <a:lnTo>
                    <a:pt x="942389" y="685239"/>
                  </a:lnTo>
                  <a:lnTo>
                    <a:pt x="942389" y="690633"/>
                  </a:lnTo>
                  <a:close/>
                </a:path>
                <a:path w="5038725" h="1857375">
                  <a:moveTo>
                    <a:pt x="920818" y="712212"/>
                  </a:moveTo>
                  <a:lnTo>
                    <a:pt x="915425" y="712212"/>
                  </a:lnTo>
                  <a:lnTo>
                    <a:pt x="915425" y="690633"/>
                  </a:lnTo>
                  <a:lnTo>
                    <a:pt x="920818" y="690633"/>
                  </a:lnTo>
                  <a:lnTo>
                    <a:pt x="920818" y="712212"/>
                  </a:lnTo>
                  <a:close/>
                </a:path>
                <a:path w="5038725" h="1857375">
                  <a:moveTo>
                    <a:pt x="691625" y="685239"/>
                  </a:moveTo>
                  <a:lnTo>
                    <a:pt x="686232" y="685239"/>
                  </a:lnTo>
                  <a:lnTo>
                    <a:pt x="686232" y="663660"/>
                  </a:lnTo>
                  <a:lnTo>
                    <a:pt x="691625" y="663660"/>
                  </a:lnTo>
                  <a:lnTo>
                    <a:pt x="691625" y="685239"/>
                  </a:lnTo>
                  <a:close/>
                </a:path>
                <a:path w="5038725" h="1857375">
                  <a:moveTo>
                    <a:pt x="713196" y="690633"/>
                  </a:moveTo>
                  <a:lnTo>
                    <a:pt x="664661" y="690633"/>
                  </a:lnTo>
                  <a:lnTo>
                    <a:pt x="664661" y="685239"/>
                  </a:lnTo>
                  <a:lnTo>
                    <a:pt x="713196" y="685239"/>
                  </a:lnTo>
                  <a:lnTo>
                    <a:pt x="713196" y="690633"/>
                  </a:lnTo>
                  <a:close/>
                </a:path>
                <a:path w="5038725" h="1857375">
                  <a:moveTo>
                    <a:pt x="691625" y="712212"/>
                  </a:moveTo>
                  <a:lnTo>
                    <a:pt x="686232" y="712212"/>
                  </a:lnTo>
                  <a:lnTo>
                    <a:pt x="686232" y="690633"/>
                  </a:lnTo>
                  <a:lnTo>
                    <a:pt x="691625" y="690633"/>
                  </a:lnTo>
                  <a:lnTo>
                    <a:pt x="691625" y="712212"/>
                  </a:lnTo>
                  <a:close/>
                </a:path>
                <a:path w="5038725" h="1857375">
                  <a:moveTo>
                    <a:pt x="462431" y="685239"/>
                  </a:moveTo>
                  <a:lnTo>
                    <a:pt x="457038" y="685239"/>
                  </a:lnTo>
                  <a:lnTo>
                    <a:pt x="457038" y="663660"/>
                  </a:lnTo>
                  <a:lnTo>
                    <a:pt x="462431" y="663660"/>
                  </a:lnTo>
                  <a:lnTo>
                    <a:pt x="462431" y="685239"/>
                  </a:lnTo>
                  <a:close/>
                </a:path>
                <a:path w="5038725" h="1857375">
                  <a:moveTo>
                    <a:pt x="484002" y="690633"/>
                  </a:moveTo>
                  <a:lnTo>
                    <a:pt x="435467" y="690633"/>
                  </a:lnTo>
                  <a:lnTo>
                    <a:pt x="435467" y="685239"/>
                  </a:lnTo>
                  <a:lnTo>
                    <a:pt x="484002" y="685239"/>
                  </a:lnTo>
                  <a:lnTo>
                    <a:pt x="484002" y="690633"/>
                  </a:lnTo>
                  <a:close/>
                </a:path>
                <a:path w="5038725" h="1857375">
                  <a:moveTo>
                    <a:pt x="462431" y="712212"/>
                  </a:moveTo>
                  <a:lnTo>
                    <a:pt x="457038" y="712212"/>
                  </a:lnTo>
                  <a:lnTo>
                    <a:pt x="457038" y="690633"/>
                  </a:lnTo>
                  <a:lnTo>
                    <a:pt x="462431" y="690633"/>
                  </a:lnTo>
                  <a:lnTo>
                    <a:pt x="462431" y="712212"/>
                  </a:lnTo>
                  <a:close/>
                </a:path>
                <a:path w="5038725" h="1857375">
                  <a:moveTo>
                    <a:pt x="233238" y="685239"/>
                  </a:moveTo>
                  <a:lnTo>
                    <a:pt x="227845" y="685239"/>
                  </a:lnTo>
                  <a:lnTo>
                    <a:pt x="227845" y="663660"/>
                  </a:lnTo>
                  <a:lnTo>
                    <a:pt x="233238" y="663660"/>
                  </a:lnTo>
                  <a:lnTo>
                    <a:pt x="233238" y="685239"/>
                  </a:lnTo>
                  <a:close/>
                </a:path>
                <a:path w="5038725" h="1857375">
                  <a:moveTo>
                    <a:pt x="254809" y="690633"/>
                  </a:moveTo>
                  <a:lnTo>
                    <a:pt x="206274" y="690633"/>
                  </a:lnTo>
                  <a:lnTo>
                    <a:pt x="206274" y="685239"/>
                  </a:lnTo>
                  <a:lnTo>
                    <a:pt x="254809" y="685239"/>
                  </a:lnTo>
                  <a:lnTo>
                    <a:pt x="254809" y="690633"/>
                  </a:lnTo>
                  <a:close/>
                </a:path>
                <a:path w="5038725" h="1857375">
                  <a:moveTo>
                    <a:pt x="233238" y="712212"/>
                  </a:moveTo>
                  <a:lnTo>
                    <a:pt x="227845" y="712212"/>
                  </a:lnTo>
                  <a:lnTo>
                    <a:pt x="227845" y="690633"/>
                  </a:lnTo>
                  <a:lnTo>
                    <a:pt x="233238" y="690633"/>
                  </a:lnTo>
                  <a:lnTo>
                    <a:pt x="233238" y="712212"/>
                  </a:lnTo>
                  <a:close/>
                </a:path>
                <a:path w="5038725" h="1857375">
                  <a:moveTo>
                    <a:pt x="1035415" y="799876"/>
                  </a:moveTo>
                  <a:lnTo>
                    <a:pt x="1030022" y="799876"/>
                  </a:lnTo>
                  <a:lnTo>
                    <a:pt x="1030022" y="778297"/>
                  </a:lnTo>
                  <a:lnTo>
                    <a:pt x="1035415" y="778297"/>
                  </a:lnTo>
                  <a:lnTo>
                    <a:pt x="1035415" y="799876"/>
                  </a:lnTo>
                  <a:close/>
                </a:path>
                <a:path w="5038725" h="1857375">
                  <a:moveTo>
                    <a:pt x="1056986" y="805270"/>
                  </a:moveTo>
                  <a:lnTo>
                    <a:pt x="1008451" y="805270"/>
                  </a:lnTo>
                  <a:lnTo>
                    <a:pt x="1008451" y="799876"/>
                  </a:lnTo>
                  <a:lnTo>
                    <a:pt x="1056986" y="799876"/>
                  </a:lnTo>
                  <a:lnTo>
                    <a:pt x="1056986" y="805270"/>
                  </a:lnTo>
                  <a:close/>
                </a:path>
                <a:path w="5038725" h="1857375">
                  <a:moveTo>
                    <a:pt x="1035415" y="826849"/>
                  </a:moveTo>
                  <a:lnTo>
                    <a:pt x="1030022" y="826849"/>
                  </a:lnTo>
                  <a:lnTo>
                    <a:pt x="1030022" y="805270"/>
                  </a:lnTo>
                  <a:lnTo>
                    <a:pt x="1035415" y="805270"/>
                  </a:lnTo>
                  <a:lnTo>
                    <a:pt x="1035415" y="826849"/>
                  </a:lnTo>
                  <a:close/>
                </a:path>
                <a:path w="5038725" h="1857375">
                  <a:moveTo>
                    <a:pt x="806221" y="799876"/>
                  </a:moveTo>
                  <a:lnTo>
                    <a:pt x="800828" y="799876"/>
                  </a:lnTo>
                  <a:lnTo>
                    <a:pt x="800828" y="778297"/>
                  </a:lnTo>
                  <a:lnTo>
                    <a:pt x="806221" y="778297"/>
                  </a:lnTo>
                  <a:lnTo>
                    <a:pt x="806221" y="799876"/>
                  </a:lnTo>
                  <a:close/>
                </a:path>
                <a:path w="5038725" h="1857375">
                  <a:moveTo>
                    <a:pt x="827792" y="805270"/>
                  </a:moveTo>
                  <a:lnTo>
                    <a:pt x="779257" y="805270"/>
                  </a:lnTo>
                  <a:lnTo>
                    <a:pt x="779257" y="799876"/>
                  </a:lnTo>
                  <a:lnTo>
                    <a:pt x="827792" y="799876"/>
                  </a:lnTo>
                  <a:lnTo>
                    <a:pt x="827792" y="805270"/>
                  </a:lnTo>
                  <a:close/>
                </a:path>
                <a:path w="5038725" h="1857375">
                  <a:moveTo>
                    <a:pt x="806221" y="826849"/>
                  </a:moveTo>
                  <a:lnTo>
                    <a:pt x="800828" y="826849"/>
                  </a:lnTo>
                  <a:lnTo>
                    <a:pt x="800828" y="805270"/>
                  </a:lnTo>
                  <a:lnTo>
                    <a:pt x="806221" y="805270"/>
                  </a:lnTo>
                  <a:lnTo>
                    <a:pt x="806221" y="826849"/>
                  </a:lnTo>
                  <a:close/>
                </a:path>
                <a:path w="5038725" h="1857375">
                  <a:moveTo>
                    <a:pt x="577028" y="799876"/>
                  </a:moveTo>
                  <a:lnTo>
                    <a:pt x="571635" y="799876"/>
                  </a:lnTo>
                  <a:lnTo>
                    <a:pt x="571635" y="778297"/>
                  </a:lnTo>
                  <a:lnTo>
                    <a:pt x="577028" y="778297"/>
                  </a:lnTo>
                  <a:lnTo>
                    <a:pt x="577028" y="799876"/>
                  </a:lnTo>
                  <a:close/>
                </a:path>
                <a:path w="5038725" h="1857375">
                  <a:moveTo>
                    <a:pt x="598599" y="805270"/>
                  </a:moveTo>
                  <a:lnTo>
                    <a:pt x="550064" y="805270"/>
                  </a:lnTo>
                  <a:lnTo>
                    <a:pt x="550064" y="799876"/>
                  </a:lnTo>
                  <a:lnTo>
                    <a:pt x="598599" y="799876"/>
                  </a:lnTo>
                  <a:lnTo>
                    <a:pt x="598599" y="805270"/>
                  </a:lnTo>
                  <a:close/>
                </a:path>
                <a:path w="5038725" h="1857375">
                  <a:moveTo>
                    <a:pt x="577028" y="826849"/>
                  </a:moveTo>
                  <a:lnTo>
                    <a:pt x="571635" y="826849"/>
                  </a:lnTo>
                  <a:lnTo>
                    <a:pt x="571635" y="805270"/>
                  </a:lnTo>
                  <a:lnTo>
                    <a:pt x="577028" y="805270"/>
                  </a:lnTo>
                  <a:lnTo>
                    <a:pt x="577028" y="826849"/>
                  </a:lnTo>
                  <a:close/>
                </a:path>
                <a:path w="5038725" h="1857375">
                  <a:moveTo>
                    <a:pt x="347834" y="799876"/>
                  </a:moveTo>
                  <a:lnTo>
                    <a:pt x="342442" y="799876"/>
                  </a:lnTo>
                  <a:lnTo>
                    <a:pt x="342442" y="778297"/>
                  </a:lnTo>
                  <a:lnTo>
                    <a:pt x="347834" y="778297"/>
                  </a:lnTo>
                  <a:lnTo>
                    <a:pt x="347834" y="799876"/>
                  </a:lnTo>
                  <a:close/>
                </a:path>
                <a:path w="5038725" h="1857375">
                  <a:moveTo>
                    <a:pt x="369405" y="805270"/>
                  </a:moveTo>
                  <a:lnTo>
                    <a:pt x="320870" y="805270"/>
                  </a:lnTo>
                  <a:lnTo>
                    <a:pt x="320870" y="799876"/>
                  </a:lnTo>
                  <a:lnTo>
                    <a:pt x="369405" y="799876"/>
                  </a:lnTo>
                  <a:lnTo>
                    <a:pt x="369405" y="805270"/>
                  </a:lnTo>
                  <a:close/>
                </a:path>
                <a:path w="5038725" h="1857375">
                  <a:moveTo>
                    <a:pt x="347834" y="826849"/>
                  </a:moveTo>
                  <a:lnTo>
                    <a:pt x="342442" y="826849"/>
                  </a:lnTo>
                  <a:lnTo>
                    <a:pt x="342442" y="805270"/>
                  </a:lnTo>
                  <a:lnTo>
                    <a:pt x="347834" y="805270"/>
                  </a:lnTo>
                  <a:lnTo>
                    <a:pt x="347834" y="826849"/>
                  </a:lnTo>
                  <a:close/>
                </a:path>
                <a:path w="5038725" h="1857375">
                  <a:moveTo>
                    <a:pt x="920818" y="914513"/>
                  </a:moveTo>
                  <a:lnTo>
                    <a:pt x="915425" y="914513"/>
                  </a:lnTo>
                  <a:lnTo>
                    <a:pt x="915425" y="892934"/>
                  </a:lnTo>
                  <a:lnTo>
                    <a:pt x="920818" y="892934"/>
                  </a:lnTo>
                  <a:lnTo>
                    <a:pt x="920818" y="914513"/>
                  </a:lnTo>
                  <a:close/>
                </a:path>
                <a:path w="5038725" h="1857375">
                  <a:moveTo>
                    <a:pt x="942389" y="919908"/>
                  </a:moveTo>
                  <a:lnTo>
                    <a:pt x="893854" y="919908"/>
                  </a:lnTo>
                  <a:lnTo>
                    <a:pt x="893854" y="914513"/>
                  </a:lnTo>
                  <a:lnTo>
                    <a:pt x="942389" y="914513"/>
                  </a:lnTo>
                  <a:lnTo>
                    <a:pt x="942389" y="919908"/>
                  </a:lnTo>
                  <a:close/>
                </a:path>
                <a:path w="5038725" h="1857375">
                  <a:moveTo>
                    <a:pt x="920818" y="941486"/>
                  </a:moveTo>
                  <a:lnTo>
                    <a:pt x="915425" y="941486"/>
                  </a:lnTo>
                  <a:lnTo>
                    <a:pt x="915425" y="919908"/>
                  </a:lnTo>
                  <a:lnTo>
                    <a:pt x="920818" y="919908"/>
                  </a:lnTo>
                  <a:lnTo>
                    <a:pt x="920818" y="941486"/>
                  </a:lnTo>
                  <a:close/>
                </a:path>
                <a:path w="5038725" h="1857375">
                  <a:moveTo>
                    <a:pt x="691625" y="914513"/>
                  </a:moveTo>
                  <a:lnTo>
                    <a:pt x="686232" y="914513"/>
                  </a:lnTo>
                  <a:lnTo>
                    <a:pt x="686232" y="892934"/>
                  </a:lnTo>
                  <a:lnTo>
                    <a:pt x="691625" y="892934"/>
                  </a:lnTo>
                  <a:lnTo>
                    <a:pt x="691625" y="914513"/>
                  </a:lnTo>
                  <a:close/>
                </a:path>
                <a:path w="5038725" h="1857375">
                  <a:moveTo>
                    <a:pt x="713196" y="919908"/>
                  </a:moveTo>
                  <a:lnTo>
                    <a:pt x="664661" y="919908"/>
                  </a:lnTo>
                  <a:lnTo>
                    <a:pt x="664661" y="914513"/>
                  </a:lnTo>
                  <a:lnTo>
                    <a:pt x="713196" y="914513"/>
                  </a:lnTo>
                  <a:lnTo>
                    <a:pt x="713196" y="919908"/>
                  </a:lnTo>
                  <a:close/>
                </a:path>
                <a:path w="5038725" h="1857375">
                  <a:moveTo>
                    <a:pt x="691625" y="941486"/>
                  </a:moveTo>
                  <a:lnTo>
                    <a:pt x="686232" y="941486"/>
                  </a:lnTo>
                  <a:lnTo>
                    <a:pt x="686232" y="919908"/>
                  </a:lnTo>
                  <a:lnTo>
                    <a:pt x="691625" y="919908"/>
                  </a:lnTo>
                  <a:lnTo>
                    <a:pt x="691625" y="941486"/>
                  </a:lnTo>
                  <a:close/>
                </a:path>
                <a:path w="5038725" h="1857375">
                  <a:moveTo>
                    <a:pt x="462431" y="914513"/>
                  </a:moveTo>
                  <a:lnTo>
                    <a:pt x="457038" y="914513"/>
                  </a:lnTo>
                  <a:lnTo>
                    <a:pt x="457038" y="892934"/>
                  </a:lnTo>
                  <a:lnTo>
                    <a:pt x="462431" y="892934"/>
                  </a:lnTo>
                  <a:lnTo>
                    <a:pt x="462431" y="914513"/>
                  </a:lnTo>
                  <a:close/>
                </a:path>
                <a:path w="5038725" h="1857375">
                  <a:moveTo>
                    <a:pt x="484002" y="919908"/>
                  </a:moveTo>
                  <a:lnTo>
                    <a:pt x="435467" y="919908"/>
                  </a:lnTo>
                  <a:lnTo>
                    <a:pt x="435467" y="914513"/>
                  </a:lnTo>
                  <a:lnTo>
                    <a:pt x="484002" y="914513"/>
                  </a:lnTo>
                  <a:lnTo>
                    <a:pt x="484002" y="919908"/>
                  </a:lnTo>
                  <a:close/>
                </a:path>
                <a:path w="5038725" h="1857375">
                  <a:moveTo>
                    <a:pt x="462431" y="941486"/>
                  </a:moveTo>
                  <a:lnTo>
                    <a:pt x="457038" y="941486"/>
                  </a:lnTo>
                  <a:lnTo>
                    <a:pt x="457038" y="919908"/>
                  </a:lnTo>
                  <a:lnTo>
                    <a:pt x="462431" y="919908"/>
                  </a:lnTo>
                  <a:lnTo>
                    <a:pt x="462431" y="941486"/>
                  </a:lnTo>
                  <a:close/>
                </a:path>
                <a:path w="5038725" h="1857375">
                  <a:moveTo>
                    <a:pt x="1035415" y="1027802"/>
                  </a:moveTo>
                  <a:lnTo>
                    <a:pt x="1030022" y="1027802"/>
                  </a:lnTo>
                  <a:lnTo>
                    <a:pt x="1030022" y="1006223"/>
                  </a:lnTo>
                  <a:lnTo>
                    <a:pt x="1035415" y="1006223"/>
                  </a:lnTo>
                  <a:lnTo>
                    <a:pt x="1035415" y="1027802"/>
                  </a:lnTo>
                  <a:close/>
                </a:path>
                <a:path w="5038725" h="1857375">
                  <a:moveTo>
                    <a:pt x="1056986" y="1033196"/>
                  </a:moveTo>
                  <a:lnTo>
                    <a:pt x="1008451" y="1033196"/>
                  </a:lnTo>
                  <a:lnTo>
                    <a:pt x="1008451" y="1027802"/>
                  </a:lnTo>
                  <a:lnTo>
                    <a:pt x="1056986" y="1027802"/>
                  </a:lnTo>
                  <a:lnTo>
                    <a:pt x="1056986" y="1033196"/>
                  </a:lnTo>
                  <a:close/>
                </a:path>
                <a:path w="5038725" h="1857375">
                  <a:moveTo>
                    <a:pt x="1035415" y="1054775"/>
                  </a:moveTo>
                  <a:lnTo>
                    <a:pt x="1030022" y="1054775"/>
                  </a:lnTo>
                  <a:lnTo>
                    <a:pt x="1030022" y="1033196"/>
                  </a:lnTo>
                  <a:lnTo>
                    <a:pt x="1035415" y="1033196"/>
                  </a:lnTo>
                  <a:lnTo>
                    <a:pt x="1035415" y="1054775"/>
                  </a:lnTo>
                  <a:close/>
                </a:path>
                <a:path w="5038725" h="1857375">
                  <a:moveTo>
                    <a:pt x="806221" y="1027802"/>
                  </a:moveTo>
                  <a:lnTo>
                    <a:pt x="800828" y="1027802"/>
                  </a:lnTo>
                  <a:lnTo>
                    <a:pt x="800828" y="1006223"/>
                  </a:lnTo>
                  <a:lnTo>
                    <a:pt x="806221" y="1006223"/>
                  </a:lnTo>
                  <a:lnTo>
                    <a:pt x="806221" y="1027802"/>
                  </a:lnTo>
                  <a:close/>
                </a:path>
                <a:path w="5038725" h="1857375">
                  <a:moveTo>
                    <a:pt x="827792" y="1033196"/>
                  </a:moveTo>
                  <a:lnTo>
                    <a:pt x="779257" y="1033196"/>
                  </a:lnTo>
                  <a:lnTo>
                    <a:pt x="779257" y="1027802"/>
                  </a:lnTo>
                  <a:lnTo>
                    <a:pt x="827792" y="1027802"/>
                  </a:lnTo>
                  <a:lnTo>
                    <a:pt x="827792" y="1033196"/>
                  </a:lnTo>
                  <a:close/>
                </a:path>
                <a:path w="5038725" h="1857375">
                  <a:moveTo>
                    <a:pt x="806221" y="1054775"/>
                  </a:moveTo>
                  <a:lnTo>
                    <a:pt x="800828" y="1054775"/>
                  </a:lnTo>
                  <a:lnTo>
                    <a:pt x="800828" y="1033196"/>
                  </a:lnTo>
                  <a:lnTo>
                    <a:pt x="806221" y="1033196"/>
                  </a:lnTo>
                  <a:lnTo>
                    <a:pt x="806221" y="1054775"/>
                  </a:lnTo>
                  <a:close/>
                </a:path>
                <a:path w="5038725" h="1857375">
                  <a:moveTo>
                    <a:pt x="920818" y="1142439"/>
                  </a:moveTo>
                  <a:lnTo>
                    <a:pt x="915425" y="1142439"/>
                  </a:lnTo>
                  <a:lnTo>
                    <a:pt x="915425" y="1120860"/>
                  </a:lnTo>
                  <a:lnTo>
                    <a:pt x="920818" y="1120860"/>
                  </a:lnTo>
                  <a:lnTo>
                    <a:pt x="920818" y="1142439"/>
                  </a:lnTo>
                  <a:close/>
                </a:path>
                <a:path w="5038725" h="1857375">
                  <a:moveTo>
                    <a:pt x="942389" y="1147833"/>
                  </a:moveTo>
                  <a:lnTo>
                    <a:pt x="893854" y="1147833"/>
                  </a:lnTo>
                  <a:lnTo>
                    <a:pt x="893854" y="1142439"/>
                  </a:lnTo>
                  <a:lnTo>
                    <a:pt x="942389" y="1142439"/>
                  </a:lnTo>
                  <a:lnTo>
                    <a:pt x="942389" y="1147833"/>
                  </a:lnTo>
                  <a:close/>
                </a:path>
                <a:path w="5038725" h="1857375">
                  <a:moveTo>
                    <a:pt x="920818" y="1169412"/>
                  </a:moveTo>
                  <a:lnTo>
                    <a:pt x="915425" y="1169412"/>
                  </a:lnTo>
                  <a:lnTo>
                    <a:pt x="915425" y="1147833"/>
                  </a:lnTo>
                  <a:lnTo>
                    <a:pt x="920818" y="1147833"/>
                  </a:lnTo>
                  <a:lnTo>
                    <a:pt x="920818" y="1169412"/>
                  </a:lnTo>
                  <a:close/>
                </a:path>
                <a:path w="5038725" h="1857375">
                  <a:moveTo>
                    <a:pt x="1036763" y="1270563"/>
                  </a:moveTo>
                  <a:lnTo>
                    <a:pt x="1020584" y="1262470"/>
                  </a:lnTo>
                  <a:lnTo>
                    <a:pt x="1012495" y="1257076"/>
                  </a:lnTo>
                  <a:lnTo>
                    <a:pt x="1030022" y="1257076"/>
                  </a:lnTo>
                  <a:lnTo>
                    <a:pt x="1030022" y="1235497"/>
                  </a:lnTo>
                  <a:lnTo>
                    <a:pt x="1036763" y="1235497"/>
                  </a:lnTo>
                  <a:lnTo>
                    <a:pt x="1036763" y="1257076"/>
                  </a:lnTo>
                  <a:lnTo>
                    <a:pt x="1058334" y="1257076"/>
                  </a:lnTo>
                  <a:lnTo>
                    <a:pt x="1058334" y="1262470"/>
                  </a:lnTo>
                  <a:lnTo>
                    <a:pt x="1036763" y="1262470"/>
                  </a:lnTo>
                  <a:lnTo>
                    <a:pt x="1036763" y="1270563"/>
                  </a:lnTo>
                  <a:close/>
                </a:path>
                <a:path w="5038725" h="1857375">
                  <a:moveTo>
                    <a:pt x="26963" y="689285"/>
                  </a:moveTo>
                  <a:lnTo>
                    <a:pt x="24267" y="689285"/>
                  </a:lnTo>
                  <a:lnTo>
                    <a:pt x="14830" y="683890"/>
                  </a:lnTo>
                  <a:lnTo>
                    <a:pt x="26963" y="683890"/>
                  </a:lnTo>
                  <a:lnTo>
                    <a:pt x="26963" y="689285"/>
                  </a:lnTo>
                  <a:close/>
                </a:path>
                <a:path w="5038725" h="1857375">
                  <a:moveTo>
                    <a:pt x="118641" y="570601"/>
                  </a:moveTo>
                  <a:lnTo>
                    <a:pt x="113248" y="570601"/>
                  </a:lnTo>
                  <a:lnTo>
                    <a:pt x="113248" y="549023"/>
                  </a:lnTo>
                  <a:lnTo>
                    <a:pt x="118641" y="549023"/>
                  </a:lnTo>
                  <a:lnTo>
                    <a:pt x="118641" y="570601"/>
                  </a:lnTo>
                  <a:close/>
                </a:path>
                <a:path w="5038725" h="1857375">
                  <a:moveTo>
                    <a:pt x="140212" y="575996"/>
                  </a:moveTo>
                  <a:lnTo>
                    <a:pt x="91677" y="575996"/>
                  </a:lnTo>
                  <a:lnTo>
                    <a:pt x="91677" y="570601"/>
                  </a:lnTo>
                  <a:lnTo>
                    <a:pt x="140212" y="570601"/>
                  </a:lnTo>
                  <a:lnTo>
                    <a:pt x="140212" y="575996"/>
                  </a:lnTo>
                  <a:close/>
                </a:path>
                <a:path w="5038725" h="1857375">
                  <a:moveTo>
                    <a:pt x="118641" y="597575"/>
                  </a:moveTo>
                  <a:lnTo>
                    <a:pt x="113248" y="597575"/>
                  </a:lnTo>
                  <a:lnTo>
                    <a:pt x="113248" y="575996"/>
                  </a:lnTo>
                  <a:lnTo>
                    <a:pt x="118641" y="575996"/>
                  </a:lnTo>
                  <a:lnTo>
                    <a:pt x="118641" y="597575"/>
                  </a:lnTo>
                  <a:close/>
                </a:path>
                <a:path w="5038725" h="1857375">
                  <a:moveTo>
                    <a:pt x="5392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2" y="663660"/>
                  </a:lnTo>
                  <a:lnTo>
                    <a:pt x="5392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2383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100"/>
                  </a:moveTo>
                  <a:lnTo>
                    <a:pt x="52579" y="63500"/>
                  </a:lnTo>
                  <a:lnTo>
                    <a:pt x="99265" y="50800"/>
                  </a:lnTo>
                  <a:lnTo>
                    <a:pt x="145891" y="50800"/>
                  </a:lnTo>
                  <a:lnTo>
                    <a:pt x="239226" y="25400"/>
                  </a:lnTo>
                  <a:lnTo>
                    <a:pt x="286064" y="25400"/>
                  </a:lnTo>
                  <a:lnTo>
                    <a:pt x="333104" y="12700"/>
                  </a:lnTo>
                  <a:lnTo>
                    <a:pt x="380410" y="12700"/>
                  </a:lnTo>
                  <a:lnTo>
                    <a:pt x="428047" y="0"/>
                  </a:lnTo>
                  <a:lnTo>
                    <a:pt x="882458" y="0"/>
                  </a:lnTo>
                  <a:lnTo>
                    <a:pt x="1042655" y="38100"/>
                  </a:lnTo>
                  <a:lnTo>
                    <a:pt x="1193372" y="76200"/>
                  </a:lnTo>
                  <a:lnTo>
                    <a:pt x="502768" y="76200"/>
                  </a:lnTo>
                  <a:lnTo>
                    <a:pt x="451898" y="88900"/>
                  </a:lnTo>
                  <a:lnTo>
                    <a:pt x="401576" y="88900"/>
                  </a:lnTo>
                  <a:lnTo>
                    <a:pt x="351751" y="101600"/>
                  </a:lnTo>
                  <a:lnTo>
                    <a:pt x="302371" y="101600"/>
                  </a:lnTo>
                  <a:lnTo>
                    <a:pt x="156390" y="139700"/>
                  </a:lnTo>
                  <a:lnTo>
                    <a:pt x="117166" y="139700"/>
                  </a:lnTo>
                  <a:lnTo>
                    <a:pt x="78195" y="152400"/>
                  </a:lnTo>
                  <a:lnTo>
                    <a:pt x="39224" y="152400"/>
                  </a:lnTo>
                  <a:lnTo>
                    <a:pt x="0" y="165100"/>
                  </a:lnTo>
                  <a:close/>
                </a:path>
                <a:path w="4030345" h="1638300">
                  <a:moveTo>
                    <a:pt x="2276924" y="215900"/>
                  </a:moveTo>
                  <a:lnTo>
                    <a:pt x="1665191" y="215900"/>
                  </a:lnTo>
                  <a:lnTo>
                    <a:pt x="1709264" y="203200"/>
                  </a:lnTo>
                  <a:lnTo>
                    <a:pt x="2115320" y="203200"/>
                  </a:lnTo>
                  <a:lnTo>
                    <a:pt x="2144151" y="165100"/>
                  </a:lnTo>
                  <a:lnTo>
                    <a:pt x="2176921" y="127000"/>
                  </a:lnTo>
                  <a:lnTo>
                    <a:pt x="2212780" y="88900"/>
                  </a:lnTo>
                  <a:lnTo>
                    <a:pt x="2250879" y="50800"/>
                  </a:lnTo>
                  <a:lnTo>
                    <a:pt x="2290370" y="12700"/>
                  </a:lnTo>
                  <a:lnTo>
                    <a:pt x="2308541" y="0"/>
                  </a:lnTo>
                  <a:lnTo>
                    <a:pt x="2493594" y="0"/>
                  </a:lnTo>
                  <a:lnTo>
                    <a:pt x="2476637" y="12700"/>
                  </a:lnTo>
                  <a:lnTo>
                    <a:pt x="2439232" y="50800"/>
                  </a:lnTo>
                  <a:lnTo>
                    <a:pt x="2401957" y="76200"/>
                  </a:lnTo>
                  <a:lnTo>
                    <a:pt x="2365588" y="114300"/>
                  </a:lnTo>
                  <a:lnTo>
                    <a:pt x="2330902" y="152400"/>
                  </a:lnTo>
                  <a:lnTo>
                    <a:pt x="2298675" y="190500"/>
                  </a:lnTo>
                  <a:lnTo>
                    <a:pt x="2276924" y="215900"/>
                  </a:lnTo>
                  <a:close/>
                </a:path>
                <a:path w="4030345" h="1638300">
                  <a:moveTo>
                    <a:pt x="3078035" y="101600"/>
                  </a:moveTo>
                  <a:lnTo>
                    <a:pt x="3009175" y="101600"/>
                  </a:lnTo>
                  <a:lnTo>
                    <a:pt x="2958474" y="88900"/>
                  </a:lnTo>
                  <a:lnTo>
                    <a:pt x="2908373" y="88900"/>
                  </a:lnTo>
                  <a:lnTo>
                    <a:pt x="2762792" y="50800"/>
                  </a:lnTo>
                  <a:lnTo>
                    <a:pt x="2716217" y="25400"/>
                  </a:lnTo>
                  <a:lnTo>
                    <a:pt x="2670807" y="12700"/>
                  </a:lnTo>
                  <a:lnTo>
                    <a:pt x="2637727" y="0"/>
                  </a:lnTo>
                  <a:lnTo>
                    <a:pt x="2907730" y="0"/>
                  </a:lnTo>
                  <a:lnTo>
                    <a:pt x="2954797" y="12700"/>
                  </a:lnTo>
                  <a:lnTo>
                    <a:pt x="3283476" y="12700"/>
                  </a:lnTo>
                  <a:lnTo>
                    <a:pt x="3268703" y="25400"/>
                  </a:lnTo>
                  <a:lnTo>
                    <a:pt x="3232522" y="50800"/>
                  </a:lnTo>
                  <a:lnTo>
                    <a:pt x="3189094" y="76200"/>
                  </a:lnTo>
                  <a:lnTo>
                    <a:pt x="3137803" y="88900"/>
                  </a:lnTo>
                  <a:lnTo>
                    <a:pt x="3078035" y="101600"/>
                  </a:lnTo>
                  <a:close/>
                </a:path>
                <a:path w="4030345" h="1638300">
                  <a:moveTo>
                    <a:pt x="3283476" y="12700"/>
                  </a:moveTo>
                  <a:lnTo>
                    <a:pt x="3044171" y="12700"/>
                  </a:lnTo>
                  <a:lnTo>
                    <a:pt x="3085046" y="0"/>
                  </a:lnTo>
                  <a:lnTo>
                    <a:pt x="3298250" y="0"/>
                  </a:lnTo>
                  <a:lnTo>
                    <a:pt x="3283476" y="12700"/>
                  </a:lnTo>
                  <a:close/>
                </a:path>
                <a:path w="4030345" h="1638300">
                  <a:moveTo>
                    <a:pt x="1773995" y="292100"/>
                  </a:moveTo>
                  <a:lnTo>
                    <a:pt x="1525509" y="292100"/>
                  </a:lnTo>
                  <a:lnTo>
                    <a:pt x="1472824" y="279400"/>
                  </a:lnTo>
                  <a:lnTo>
                    <a:pt x="1420999" y="254000"/>
                  </a:lnTo>
                  <a:lnTo>
                    <a:pt x="1327524" y="228600"/>
                  </a:lnTo>
                  <a:lnTo>
                    <a:pt x="1281966" y="203200"/>
                  </a:lnTo>
                  <a:lnTo>
                    <a:pt x="1236745" y="190500"/>
                  </a:lnTo>
                  <a:lnTo>
                    <a:pt x="1191525" y="165100"/>
                  </a:lnTo>
                  <a:lnTo>
                    <a:pt x="1056821" y="127000"/>
                  </a:lnTo>
                  <a:lnTo>
                    <a:pt x="870605" y="76200"/>
                  </a:lnTo>
                  <a:lnTo>
                    <a:pt x="1193372" y="76200"/>
                  </a:lnTo>
                  <a:lnTo>
                    <a:pt x="1241689" y="101600"/>
                  </a:lnTo>
                  <a:lnTo>
                    <a:pt x="1286123" y="114300"/>
                  </a:lnTo>
                  <a:lnTo>
                    <a:pt x="1330670" y="139700"/>
                  </a:lnTo>
                  <a:lnTo>
                    <a:pt x="1421449" y="165100"/>
                  </a:lnTo>
                  <a:lnTo>
                    <a:pt x="1468355" y="190500"/>
                  </a:lnTo>
                  <a:lnTo>
                    <a:pt x="1516721" y="203200"/>
                  </a:lnTo>
                  <a:lnTo>
                    <a:pt x="1571130" y="215900"/>
                  </a:lnTo>
                  <a:lnTo>
                    <a:pt x="2276924" y="215900"/>
                  </a:lnTo>
                  <a:lnTo>
                    <a:pt x="2266048" y="228600"/>
                  </a:lnTo>
                  <a:lnTo>
                    <a:pt x="2246917" y="266700"/>
                  </a:lnTo>
                  <a:lnTo>
                    <a:pt x="1851727" y="266700"/>
                  </a:lnTo>
                  <a:lnTo>
                    <a:pt x="1773995" y="292100"/>
                  </a:lnTo>
                  <a:close/>
                </a:path>
                <a:path w="4030345" h="1638300">
                  <a:moveTo>
                    <a:pt x="1956402" y="190500"/>
                  </a:moveTo>
                  <a:lnTo>
                    <a:pt x="1852578" y="190500"/>
                  </a:lnTo>
                  <a:lnTo>
                    <a:pt x="1904003" y="177800"/>
                  </a:lnTo>
                  <a:lnTo>
                    <a:pt x="1956402" y="190500"/>
                  </a:lnTo>
                  <a:close/>
                </a:path>
                <a:path w="4030345" h="1638300">
                  <a:moveTo>
                    <a:pt x="2115320" y="203200"/>
                  </a:moveTo>
                  <a:lnTo>
                    <a:pt x="1754310" y="203200"/>
                  </a:lnTo>
                  <a:lnTo>
                    <a:pt x="1802539" y="190500"/>
                  </a:lnTo>
                  <a:lnTo>
                    <a:pt x="2062472" y="190500"/>
                  </a:lnTo>
                  <a:lnTo>
                    <a:pt x="2115320" y="203200"/>
                  </a:lnTo>
                  <a:close/>
                </a:path>
                <a:path w="4030345" h="1638300">
                  <a:moveTo>
                    <a:pt x="1797652" y="939800"/>
                  </a:moveTo>
                  <a:lnTo>
                    <a:pt x="1541176" y="939800"/>
                  </a:lnTo>
                  <a:lnTo>
                    <a:pt x="1445367" y="914400"/>
                  </a:lnTo>
                  <a:lnTo>
                    <a:pt x="1397751" y="914400"/>
                  </a:lnTo>
                  <a:lnTo>
                    <a:pt x="1255125" y="876300"/>
                  </a:lnTo>
                  <a:lnTo>
                    <a:pt x="1207398" y="876300"/>
                  </a:lnTo>
                  <a:lnTo>
                    <a:pt x="1159449" y="863600"/>
                  </a:lnTo>
                  <a:lnTo>
                    <a:pt x="1662943" y="863600"/>
                  </a:lnTo>
                  <a:lnTo>
                    <a:pt x="1708686" y="850900"/>
                  </a:lnTo>
                  <a:lnTo>
                    <a:pt x="1795153" y="850900"/>
                  </a:lnTo>
                  <a:lnTo>
                    <a:pt x="1835442" y="838200"/>
                  </a:lnTo>
                  <a:lnTo>
                    <a:pt x="1873479" y="812800"/>
                  </a:lnTo>
                  <a:lnTo>
                    <a:pt x="1909047" y="800100"/>
                  </a:lnTo>
                  <a:lnTo>
                    <a:pt x="1949021" y="762000"/>
                  </a:lnTo>
                  <a:lnTo>
                    <a:pt x="1980102" y="723900"/>
                  </a:lnTo>
                  <a:lnTo>
                    <a:pt x="2003505" y="685800"/>
                  </a:lnTo>
                  <a:lnTo>
                    <a:pt x="2020448" y="647700"/>
                  </a:lnTo>
                  <a:lnTo>
                    <a:pt x="2032148" y="609600"/>
                  </a:lnTo>
                  <a:lnTo>
                    <a:pt x="2039822" y="558800"/>
                  </a:lnTo>
                  <a:lnTo>
                    <a:pt x="2044687" y="520700"/>
                  </a:lnTo>
                  <a:lnTo>
                    <a:pt x="2047961" y="469900"/>
                  </a:lnTo>
                  <a:lnTo>
                    <a:pt x="2050860" y="431800"/>
                  </a:lnTo>
                  <a:lnTo>
                    <a:pt x="2054602" y="393700"/>
                  </a:lnTo>
                  <a:lnTo>
                    <a:pt x="2060403" y="342900"/>
                  </a:lnTo>
                  <a:lnTo>
                    <a:pt x="2069482" y="304800"/>
                  </a:lnTo>
                  <a:lnTo>
                    <a:pt x="2072178" y="292100"/>
                  </a:lnTo>
                  <a:lnTo>
                    <a:pt x="2073526" y="292100"/>
                  </a:lnTo>
                  <a:lnTo>
                    <a:pt x="2076223" y="279400"/>
                  </a:lnTo>
                  <a:lnTo>
                    <a:pt x="2029752" y="279400"/>
                  </a:lnTo>
                  <a:lnTo>
                    <a:pt x="1983534" y="266700"/>
                  </a:lnTo>
                  <a:lnTo>
                    <a:pt x="2246917" y="266700"/>
                  </a:lnTo>
                  <a:lnTo>
                    <a:pt x="2240540" y="279400"/>
                  </a:lnTo>
                  <a:lnTo>
                    <a:pt x="2221504" y="330200"/>
                  </a:lnTo>
                  <a:lnTo>
                    <a:pt x="2208292" y="368300"/>
                  </a:lnTo>
                  <a:lnTo>
                    <a:pt x="2200256" y="419100"/>
                  </a:lnTo>
                  <a:lnTo>
                    <a:pt x="2198908" y="431800"/>
                  </a:lnTo>
                  <a:lnTo>
                    <a:pt x="2198908" y="444500"/>
                  </a:lnTo>
                  <a:lnTo>
                    <a:pt x="2200256" y="444500"/>
                  </a:lnTo>
                  <a:lnTo>
                    <a:pt x="2240054" y="469900"/>
                  </a:lnTo>
                  <a:lnTo>
                    <a:pt x="2284373" y="482600"/>
                  </a:lnTo>
                  <a:lnTo>
                    <a:pt x="2332235" y="495300"/>
                  </a:lnTo>
                  <a:lnTo>
                    <a:pt x="2487293" y="533400"/>
                  </a:lnTo>
                  <a:lnTo>
                    <a:pt x="2186775" y="533400"/>
                  </a:lnTo>
                  <a:lnTo>
                    <a:pt x="2181510" y="584200"/>
                  </a:lnTo>
                  <a:lnTo>
                    <a:pt x="2174014" y="622300"/>
                  </a:lnTo>
                  <a:lnTo>
                    <a:pt x="2163256" y="673100"/>
                  </a:lnTo>
                  <a:lnTo>
                    <a:pt x="2148204" y="711200"/>
                  </a:lnTo>
                  <a:lnTo>
                    <a:pt x="2127826" y="749300"/>
                  </a:lnTo>
                  <a:lnTo>
                    <a:pt x="2101090" y="787400"/>
                  </a:lnTo>
                  <a:lnTo>
                    <a:pt x="2066963" y="825500"/>
                  </a:lnTo>
                  <a:lnTo>
                    <a:pt x="2024414" y="863600"/>
                  </a:lnTo>
                  <a:lnTo>
                    <a:pt x="1972412" y="889000"/>
                  </a:lnTo>
                  <a:lnTo>
                    <a:pt x="1932569" y="901700"/>
                  </a:lnTo>
                  <a:lnTo>
                    <a:pt x="1890024" y="927100"/>
                  </a:lnTo>
                  <a:lnTo>
                    <a:pt x="1844983" y="927100"/>
                  </a:lnTo>
                  <a:lnTo>
                    <a:pt x="1797652" y="939800"/>
                  </a:lnTo>
                  <a:close/>
                </a:path>
                <a:path w="4030345" h="1638300">
                  <a:moveTo>
                    <a:pt x="1683866" y="304800"/>
                  </a:moveTo>
                  <a:lnTo>
                    <a:pt x="1631518" y="304800"/>
                  </a:lnTo>
                  <a:lnTo>
                    <a:pt x="1578570" y="292100"/>
                  </a:lnTo>
                  <a:lnTo>
                    <a:pt x="1735129" y="292100"/>
                  </a:lnTo>
                  <a:lnTo>
                    <a:pt x="1683866" y="304800"/>
                  </a:lnTo>
                  <a:close/>
                </a:path>
                <a:path w="4030345" h="1638300">
                  <a:moveTo>
                    <a:pt x="3266680" y="850900"/>
                  </a:moveTo>
                  <a:lnTo>
                    <a:pt x="2960105" y="850900"/>
                  </a:lnTo>
                  <a:lnTo>
                    <a:pt x="2865346" y="825500"/>
                  </a:lnTo>
                  <a:lnTo>
                    <a:pt x="2820195" y="812800"/>
                  </a:lnTo>
                  <a:lnTo>
                    <a:pt x="2777285" y="787400"/>
                  </a:lnTo>
                  <a:lnTo>
                    <a:pt x="2745897" y="774700"/>
                  </a:lnTo>
                  <a:lnTo>
                    <a:pt x="2718301" y="762000"/>
                  </a:lnTo>
                  <a:lnTo>
                    <a:pt x="2694245" y="736600"/>
                  </a:lnTo>
                  <a:lnTo>
                    <a:pt x="2673474" y="723900"/>
                  </a:lnTo>
                  <a:lnTo>
                    <a:pt x="2657232" y="698500"/>
                  </a:lnTo>
                  <a:lnTo>
                    <a:pt x="2641623" y="673100"/>
                  </a:lnTo>
                  <a:lnTo>
                    <a:pt x="2621716" y="660400"/>
                  </a:lnTo>
                  <a:lnTo>
                    <a:pt x="2592582" y="647700"/>
                  </a:lnTo>
                  <a:lnTo>
                    <a:pt x="2545654" y="622300"/>
                  </a:lnTo>
                  <a:lnTo>
                    <a:pt x="2442803" y="596900"/>
                  </a:lnTo>
                  <a:lnTo>
                    <a:pt x="2390633" y="596900"/>
                  </a:lnTo>
                  <a:lnTo>
                    <a:pt x="2340469" y="584200"/>
                  </a:lnTo>
                  <a:lnTo>
                    <a:pt x="2223871" y="546100"/>
                  </a:lnTo>
                  <a:lnTo>
                    <a:pt x="2186775" y="533400"/>
                  </a:lnTo>
                  <a:lnTo>
                    <a:pt x="2487293" y="533400"/>
                  </a:lnTo>
                  <a:lnTo>
                    <a:pt x="2590435" y="558800"/>
                  </a:lnTo>
                  <a:lnTo>
                    <a:pt x="2639001" y="571500"/>
                  </a:lnTo>
                  <a:lnTo>
                    <a:pt x="2684259" y="584200"/>
                  </a:lnTo>
                  <a:lnTo>
                    <a:pt x="2734816" y="622300"/>
                  </a:lnTo>
                  <a:lnTo>
                    <a:pt x="2755545" y="635000"/>
                  </a:lnTo>
                  <a:lnTo>
                    <a:pt x="2773240" y="660400"/>
                  </a:lnTo>
                  <a:lnTo>
                    <a:pt x="2792642" y="673100"/>
                  </a:lnTo>
                  <a:lnTo>
                    <a:pt x="2812169" y="698500"/>
                  </a:lnTo>
                  <a:lnTo>
                    <a:pt x="2837511" y="723900"/>
                  </a:lnTo>
                  <a:lnTo>
                    <a:pt x="2874355" y="736600"/>
                  </a:lnTo>
                  <a:lnTo>
                    <a:pt x="2922009" y="749300"/>
                  </a:lnTo>
                  <a:lnTo>
                    <a:pt x="3025408" y="774700"/>
                  </a:lnTo>
                  <a:lnTo>
                    <a:pt x="3511815" y="774700"/>
                  </a:lnTo>
                  <a:lnTo>
                    <a:pt x="3465092" y="800100"/>
                  </a:lnTo>
                  <a:lnTo>
                    <a:pt x="3412286" y="825500"/>
                  </a:lnTo>
                  <a:lnTo>
                    <a:pt x="3366297" y="838200"/>
                  </a:lnTo>
                  <a:lnTo>
                    <a:pt x="3317612" y="838200"/>
                  </a:lnTo>
                  <a:lnTo>
                    <a:pt x="3266680" y="850900"/>
                  </a:lnTo>
                  <a:close/>
                </a:path>
                <a:path w="4030345" h="1638300">
                  <a:moveTo>
                    <a:pt x="3511815" y="774700"/>
                  </a:moveTo>
                  <a:lnTo>
                    <a:pt x="3180918" y="774700"/>
                  </a:lnTo>
                  <a:lnTo>
                    <a:pt x="3227583" y="762000"/>
                  </a:lnTo>
                  <a:lnTo>
                    <a:pt x="3279886" y="762000"/>
                  </a:lnTo>
                  <a:lnTo>
                    <a:pt x="3326375" y="749300"/>
                  </a:lnTo>
                  <a:lnTo>
                    <a:pt x="3368258" y="723900"/>
                  </a:lnTo>
                  <a:lnTo>
                    <a:pt x="3406743" y="698500"/>
                  </a:lnTo>
                  <a:lnTo>
                    <a:pt x="3443037" y="685800"/>
                  </a:lnTo>
                  <a:lnTo>
                    <a:pt x="3513882" y="635000"/>
                  </a:lnTo>
                  <a:lnTo>
                    <a:pt x="3550850" y="609600"/>
                  </a:lnTo>
                  <a:lnTo>
                    <a:pt x="3590458" y="596900"/>
                  </a:lnTo>
                  <a:lnTo>
                    <a:pt x="3633914" y="584200"/>
                  </a:lnTo>
                  <a:lnTo>
                    <a:pt x="3682426" y="571500"/>
                  </a:lnTo>
                  <a:lnTo>
                    <a:pt x="3737201" y="558800"/>
                  </a:lnTo>
                  <a:lnTo>
                    <a:pt x="3835819" y="558800"/>
                  </a:lnTo>
                  <a:lnTo>
                    <a:pt x="3884997" y="571500"/>
                  </a:lnTo>
                  <a:lnTo>
                    <a:pt x="3933838" y="571500"/>
                  </a:lnTo>
                  <a:lnTo>
                    <a:pt x="4029760" y="596900"/>
                  </a:lnTo>
                  <a:lnTo>
                    <a:pt x="3989314" y="647700"/>
                  </a:lnTo>
                  <a:lnTo>
                    <a:pt x="3762480" y="647700"/>
                  </a:lnTo>
                  <a:lnTo>
                    <a:pt x="3717677" y="660400"/>
                  </a:lnTo>
                  <a:lnTo>
                    <a:pt x="3676620" y="673100"/>
                  </a:lnTo>
                  <a:lnTo>
                    <a:pt x="3638783" y="698500"/>
                  </a:lnTo>
                  <a:lnTo>
                    <a:pt x="3596331" y="723900"/>
                  </a:lnTo>
                  <a:lnTo>
                    <a:pt x="3554785" y="749300"/>
                  </a:lnTo>
                  <a:lnTo>
                    <a:pt x="3511815" y="774700"/>
                  </a:lnTo>
                  <a:close/>
                </a:path>
                <a:path w="4030345" h="1638300">
                  <a:moveTo>
                    <a:pt x="3969091" y="673100"/>
                  </a:moveTo>
                  <a:lnTo>
                    <a:pt x="3924601" y="660400"/>
                  </a:lnTo>
                  <a:lnTo>
                    <a:pt x="3865417" y="647700"/>
                  </a:lnTo>
                  <a:lnTo>
                    <a:pt x="3989314" y="647700"/>
                  </a:lnTo>
                  <a:lnTo>
                    <a:pt x="3969091" y="673100"/>
                  </a:lnTo>
                  <a:close/>
                </a:path>
                <a:path w="4030345" h="1638300">
                  <a:moveTo>
                    <a:pt x="1065354" y="774700"/>
                  </a:moveTo>
                  <a:lnTo>
                    <a:pt x="864705" y="774700"/>
                  </a:lnTo>
                  <a:lnTo>
                    <a:pt x="913066" y="762000"/>
                  </a:lnTo>
                  <a:lnTo>
                    <a:pt x="1014054" y="762000"/>
                  </a:lnTo>
                  <a:lnTo>
                    <a:pt x="1065354" y="774700"/>
                  </a:lnTo>
                  <a:close/>
                </a:path>
                <a:path w="4030345" h="1638300">
                  <a:moveTo>
                    <a:pt x="1957582" y="1638300"/>
                  </a:moveTo>
                  <a:lnTo>
                    <a:pt x="1914435" y="1625600"/>
                  </a:lnTo>
                  <a:lnTo>
                    <a:pt x="1869727" y="1600200"/>
                  </a:lnTo>
                  <a:lnTo>
                    <a:pt x="1823700" y="1574800"/>
                  </a:lnTo>
                  <a:lnTo>
                    <a:pt x="1776597" y="1562100"/>
                  </a:lnTo>
                  <a:lnTo>
                    <a:pt x="1728662" y="1536700"/>
                  </a:lnTo>
                  <a:lnTo>
                    <a:pt x="1680137" y="1524000"/>
                  </a:lnTo>
                  <a:lnTo>
                    <a:pt x="1631265" y="1498600"/>
                  </a:lnTo>
                  <a:lnTo>
                    <a:pt x="1533456" y="1473200"/>
                  </a:lnTo>
                  <a:lnTo>
                    <a:pt x="1485004" y="1447800"/>
                  </a:lnTo>
                  <a:lnTo>
                    <a:pt x="1437178" y="1435100"/>
                  </a:lnTo>
                  <a:lnTo>
                    <a:pt x="1389958" y="1409700"/>
                  </a:lnTo>
                  <a:lnTo>
                    <a:pt x="1291728" y="1384300"/>
                  </a:lnTo>
                  <a:lnTo>
                    <a:pt x="1241444" y="1358900"/>
                  </a:lnTo>
                  <a:lnTo>
                    <a:pt x="1190866" y="1346200"/>
                  </a:lnTo>
                  <a:lnTo>
                    <a:pt x="1140356" y="1320800"/>
                  </a:lnTo>
                  <a:lnTo>
                    <a:pt x="1090277" y="1308100"/>
                  </a:lnTo>
                  <a:lnTo>
                    <a:pt x="1040994" y="1282700"/>
                  </a:lnTo>
                  <a:lnTo>
                    <a:pt x="992868" y="1257300"/>
                  </a:lnTo>
                  <a:lnTo>
                    <a:pt x="946264" y="1244600"/>
                  </a:lnTo>
                  <a:lnTo>
                    <a:pt x="901545" y="1219200"/>
                  </a:lnTo>
                  <a:lnTo>
                    <a:pt x="859073" y="1193800"/>
                  </a:lnTo>
                  <a:lnTo>
                    <a:pt x="819212" y="1168400"/>
                  </a:lnTo>
                  <a:lnTo>
                    <a:pt x="782326" y="1143000"/>
                  </a:lnTo>
                  <a:lnTo>
                    <a:pt x="748777" y="1117600"/>
                  </a:lnTo>
                  <a:lnTo>
                    <a:pt x="718930" y="1079500"/>
                  </a:lnTo>
                  <a:lnTo>
                    <a:pt x="693146" y="1054100"/>
                  </a:lnTo>
                  <a:lnTo>
                    <a:pt x="671789" y="1028700"/>
                  </a:lnTo>
                  <a:lnTo>
                    <a:pt x="655223" y="990600"/>
                  </a:lnTo>
                  <a:lnTo>
                    <a:pt x="642928" y="952500"/>
                  </a:lnTo>
                  <a:lnTo>
                    <a:pt x="643898" y="901700"/>
                  </a:lnTo>
                  <a:lnTo>
                    <a:pt x="659106" y="863600"/>
                  </a:lnTo>
                  <a:lnTo>
                    <a:pt x="689521" y="825500"/>
                  </a:lnTo>
                  <a:lnTo>
                    <a:pt x="736115" y="800100"/>
                  </a:lnTo>
                  <a:lnTo>
                    <a:pt x="775566" y="787400"/>
                  </a:lnTo>
                  <a:lnTo>
                    <a:pt x="818650" y="774700"/>
                  </a:lnTo>
                  <a:lnTo>
                    <a:pt x="1116307" y="774700"/>
                  </a:lnTo>
                  <a:lnTo>
                    <a:pt x="1165309" y="787400"/>
                  </a:lnTo>
                  <a:lnTo>
                    <a:pt x="1215102" y="787400"/>
                  </a:lnTo>
                  <a:lnTo>
                    <a:pt x="1367050" y="825500"/>
                  </a:lnTo>
                  <a:lnTo>
                    <a:pt x="1417831" y="825500"/>
                  </a:lnTo>
                  <a:lnTo>
                    <a:pt x="1518286" y="850900"/>
                  </a:lnTo>
                  <a:lnTo>
                    <a:pt x="937502" y="850900"/>
                  </a:lnTo>
                  <a:lnTo>
                    <a:pt x="887111" y="863600"/>
                  </a:lnTo>
                  <a:lnTo>
                    <a:pt x="844161" y="876300"/>
                  </a:lnTo>
                  <a:lnTo>
                    <a:pt x="811354" y="889000"/>
                  </a:lnTo>
                  <a:lnTo>
                    <a:pt x="791391" y="914400"/>
                  </a:lnTo>
                  <a:lnTo>
                    <a:pt x="786462" y="952500"/>
                  </a:lnTo>
                  <a:lnTo>
                    <a:pt x="795542" y="990600"/>
                  </a:lnTo>
                  <a:lnTo>
                    <a:pt x="816296" y="1028700"/>
                  </a:lnTo>
                  <a:lnTo>
                    <a:pt x="846388" y="1054100"/>
                  </a:lnTo>
                  <a:lnTo>
                    <a:pt x="883485" y="1092200"/>
                  </a:lnTo>
                  <a:lnTo>
                    <a:pt x="925252" y="1117600"/>
                  </a:lnTo>
                  <a:lnTo>
                    <a:pt x="969353" y="1143000"/>
                  </a:lnTo>
                  <a:lnTo>
                    <a:pt x="1012419" y="1168400"/>
                  </a:lnTo>
                  <a:lnTo>
                    <a:pt x="1057288" y="1193800"/>
                  </a:lnTo>
                  <a:lnTo>
                    <a:pt x="1103662" y="1219200"/>
                  </a:lnTo>
                  <a:lnTo>
                    <a:pt x="1151241" y="1231900"/>
                  </a:lnTo>
                  <a:lnTo>
                    <a:pt x="1199726" y="1257300"/>
                  </a:lnTo>
                  <a:lnTo>
                    <a:pt x="1248818" y="1270000"/>
                  </a:lnTo>
                  <a:lnTo>
                    <a:pt x="1298218" y="1295400"/>
                  </a:lnTo>
                  <a:lnTo>
                    <a:pt x="1396741" y="1320800"/>
                  </a:lnTo>
                  <a:lnTo>
                    <a:pt x="1445267" y="1346200"/>
                  </a:lnTo>
                  <a:lnTo>
                    <a:pt x="1494754" y="1358900"/>
                  </a:lnTo>
                  <a:lnTo>
                    <a:pt x="1544451" y="1384300"/>
                  </a:lnTo>
                  <a:lnTo>
                    <a:pt x="1594245" y="1397000"/>
                  </a:lnTo>
                  <a:lnTo>
                    <a:pt x="1644023" y="1422400"/>
                  </a:lnTo>
                  <a:lnTo>
                    <a:pt x="1693672" y="1435100"/>
                  </a:lnTo>
                  <a:lnTo>
                    <a:pt x="1743078" y="1460500"/>
                  </a:lnTo>
                  <a:lnTo>
                    <a:pt x="1792128" y="1473200"/>
                  </a:lnTo>
                  <a:lnTo>
                    <a:pt x="1840709" y="1498600"/>
                  </a:lnTo>
                  <a:lnTo>
                    <a:pt x="1888708" y="1511300"/>
                  </a:lnTo>
                  <a:lnTo>
                    <a:pt x="1936011" y="1536700"/>
                  </a:lnTo>
                  <a:lnTo>
                    <a:pt x="1952168" y="1536700"/>
                  </a:lnTo>
                  <a:lnTo>
                    <a:pt x="1968199" y="1549400"/>
                  </a:lnTo>
                  <a:lnTo>
                    <a:pt x="1983977" y="1562100"/>
                  </a:lnTo>
                  <a:lnTo>
                    <a:pt x="1999376" y="1562100"/>
                  </a:lnTo>
                  <a:lnTo>
                    <a:pt x="1957582" y="1638300"/>
                  </a:lnTo>
                  <a:close/>
                </a:path>
                <a:path w="4030345" h="1638300">
                  <a:moveTo>
                    <a:pt x="1662943" y="863600"/>
                  </a:moveTo>
                  <a:lnTo>
                    <a:pt x="1106309" y="863600"/>
                  </a:lnTo>
                  <a:lnTo>
                    <a:pt x="1049803" y="850900"/>
                  </a:lnTo>
                  <a:lnTo>
                    <a:pt x="1615817" y="850900"/>
                  </a:lnTo>
                  <a:lnTo>
                    <a:pt x="1662943" y="863600"/>
                  </a:lnTo>
                  <a:close/>
                </a:path>
                <a:path w="4030345" h="1638300">
                  <a:moveTo>
                    <a:pt x="3159873" y="863600"/>
                  </a:moveTo>
                  <a:lnTo>
                    <a:pt x="3104897" y="863600"/>
                  </a:lnTo>
                  <a:lnTo>
                    <a:pt x="3057034" y="850900"/>
                  </a:lnTo>
                  <a:lnTo>
                    <a:pt x="3213951" y="850900"/>
                  </a:lnTo>
                  <a:lnTo>
                    <a:pt x="3159873" y="8636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0524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40" h="2170430">
                  <a:moveTo>
                    <a:pt x="2595279" y="2170127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6"/>
                  </a:lnTo>
                  <a:lnTo>
                    <a:pt x="2434843" y="1865327"/>
                  </a:lnTo>
                  <a:lnTo>
                    <a:pt x="2756720" y="1865327"/>
                  </a:lnTo>
                  <a:lnTo>
                    <a:pt x="2595279" y="2170127"/>
                  </a:lnTo>
                  <a:close/>
                </a:path>
                <a:path w="6009640" h="2170430">
                  <a:moveTo>
                    <a:pt x="2756720" y="1865327"/>
                  </a:moveTo>
                  <a:lnTo>
                    <a:pt x="2434843" y="1865327"/>
                  </a:lnTo>
                  <a:lnTo>
                    <a:pt x="2792115" y="1189642"/>
                  </a:lnTo>
                  <a:lnTo>
                    <a:pt x="2827169" y="1124906"/>
                  </a:lnTo>
                  <a:lnTo>
                    <a:pt x="4412648" y="840336"/>
                  </a:lnTo>
                  <a:lnTo>
                    <a:pt x="5059783" y="105309"/>
                  </a:lnTo>
                  <a:lnTo>
                    <a:pt x="5092139" y="68895"/>
                  </a:lnTo>
                  <a:lnTo>
                    <a:pt x="5324189" y="0"/>
                  </a:lnTo>
                  <a:lnTo>
                    <a:pt x="6009392" y="0"/>
                  </a:lnTo>
                  <a:lnTo>
                    <a:pt x="5325378" y="202414"/>
                  </a:lnTo>
                  <a:lnTo>
                    <a:pt x="4636449" y="985992"/>
                  </a:lnTo>
                  <a:lnTo>
                    <a:pt x="3073889" y="1266516"/>
                  </a:lnTo>
                  <a:lnTo>
                    <a:pt x="2756720" y="186532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777" y="0"/>
              <a:ext cx="6881467" cy="7773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7454" y="2419663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1" y="3861320"/>
                  </a:moveTo>
                  <a:lnTo>
                    <a:pt x="2986126" y="2135954"/>
                  </a:lnTo>
                  <a:lnTo>
                    <a:pt x="2986126" y="0"/>
                  </a:lnTo>
                  <a:lnTo>
                    <a:pt x="0" y="1725366"/>
                  </a:lnTo>
                  <a:lnTo>
                    <a:pt x="1121" y="1725366"/>
                  </a:lnTo>
                  <a:lnTo>
                    <a:pt x="1121" y="3861320"/>
                  </a:lnTo>
                  <a:close/>
                </a:path>
                <a:path w="4190365" h="4726305">
                  <a:moveTo>
                    <a:pt x="1286814" y="4726247"/>
                  </a:moveTo>
                  <a:lnTo>
                    <a:pt x="4189993" y="3047997"/>
                  </a:lnTo>
                  <a:lnTo>
                    <a:pt x="3160989" y="2453430"/>
                  </a:lnTo>
                  <a:lnTo>
                    <a:pt x="257811" y="4131680"/>
                  </a:lnTo>
                  <a:lnTo>
                    <a:pt x="1286814" y="472624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447" y="1663417"/>
              <a:ext cx="5345659" cy="61176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913895"/>
              <a:ext cx="1929764" cy="1061720"/>
            </a:xfrm>
            <a:custGeom>
              <a:avLst/>
              <a:gdLst/>
              <a:ahLst/>
              <a:cxnLst/>
              <a:rect l="l" t="t" r="r" b="b"/>
              <a:pathLst>
                <a:path w="1929764" h="1061720">
                  <a:moveTo>
                    <a:pt x="1058758" y="633082"/>
                  </a:moveTo>
                  <a:lnTo>
                    <a:pt x="712198" y="633082"/>
                  </a:lnTo>
                  <a:lnTo>
                    <a:pt x="1810102" y="0"/>
                  </a:lnTo>
                  <a:lnTo>
                    <a:pt x="1919767" y="63245"/>
                  </a:lnTo>
                  <a:lnTo>
                    <a:pt x="1929167" y="63245"/>
                  </a:lnTo>
                  <a:lnTo>
                    <a:pt x="1929167" y="130874"/>
                  </a:lnTo>
                  <a:lnTo>
                    <a:pt x="1058758" y="633082"/>
                  </a:lnTo>
                  <a:close/>
                </a:path>
                <a:path w="1929764" h="1061720">
                  <a:moveTo>
                    <a:pt x="1929167" y="63245"/>
                  </a:moveTo>
                  <a:lnTo>
                    <a:pt x="1919767" y="63245"/>
                  </a:lnTo>
                  <a:lnTo>
                    <a:pt x="1929167" y="57609"/>
                  </a:lnTo>
                  <a:lnTo>
                    <a:pt x="1929167" y="63245"/>
                  </a:lnTo>
                  <a:close/>
                </a:path>
                <a:path w="1929764" h="1061720">
                  <a:moveTo>
                    <a:pt x="838442" y="760199"/>
                  </a:moveTo>
                  <a:lnTo>
                    <a:pt x="730998" y="760199"/>
                  </a:lnTo>
                  <a:lnTo>
                    <a:pt x="730998" y="759573"/>
                  </a:lnTo>
                  <a:lnTo>
                    <a:pt x="0" y="337924"/>
                  </a:lnTo>
                  <a:lnTo>
                    <a:pt x="0" y="223061"/>
                  </a:lnTo>
                  <a:lnTo>
                    <a:pt x="710945" y="633082"/>
                  </a:lnTo>
                  <a:lnTo>
                    <a:pt x="1058758" y="633082"/>
                  </a:lnTo>
                  <a:lnTo>
                    <a:pt x="838442" y="760199"/>
                  </a:lnTo>
                  <a:close/>
                </a:path>
                <a:path w="1929764" h="1061720">
                  <a:moveTo>
                    <a:pt x="857978" y="988134"/>
                  </a:moveTo>
                  <a:lnTo>
                    <a:pt x="730998" y="988134"/>
                  </a:lnTo>
                  <a:lnTo>
                    <a:pt x="1929167" y="296815"/>
                  </a:lnTo>
                  <a:lnTo>
                    <a:pt x="1929167" y="370080"/>
                  </a:lnTo>
                  <a:lnTo>
                    <a:pt x="857978" y="988134"/>
                  </a:lnTo>
                  <a:close/>
                </a:path>
                <a:path w="1929764" h="1061720">
                  <a:moveTo>
                    <a:pt x="730998" y="1061399"/>
                  </a:moveTo>
                  <a:lnTo>
                    <a:pt x="0" y="639511"/>
                  </a:lnTo>
                  <a:lnTo>
                    <a:pt x="0" y="338311"/>
                  </a:lnTo>
                  <a:lnTo>
                    <a:pt x="730998" y="760199"/>
                  </a:lnTo>
                  <a:lnTo>
                    <a:pt x="838442" y="760199"/>
                  </a:lnTo>
                  <a:lnTo>
                    <a:pt x="730998" y="822192"/>
                  </a:lnTo>
                  <a:lnTo>
                    <a:pt x="730998" y="988134"/>
                  </a:lnTo>
                  <a:lnTo>
                    <a:pt x="857978" y="988134"/>
                  </a:lnTo>
                  <a:lnTo>
                    <a:pt x="730998" y="1061399"/>
                  </a:lnTo>
                  <a:close/>
                </a:path>
                <a:path w="1929764" h="1061720">
                  <a:moveTo>
                    <a:pt x="712198" y="633082"/>
                  </a:moveTo>
                  <a:lnTo>
                    <a:pt x="710945" y="633082"/>
                  </a:lnTo>
                  <a:lnTo>
                    <a:pt x="712198" y="631829"/>
                  </a:lnTo>
                  <a:lnTo>
                    <a:pt x="712198" y="63308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560689"/>
              <a:ext cx="1830705" cy="1986914"/>
            </a:xfrm>
            <a:custGeom>
              <a:avLst/>
              <a:gdLst/>
              <a:ahLst/>
              <a:cxnLst/>
              <a:rect l="l" t="t" r="r" b="b"/>
              <a:pathLst>
                <a:path w="1830705" h="1986914">
                  <a:moveTo>
                    <a:pt x="710945" y="1986287"/>
                  </a:moveTo>
                  <a:lnTo>
                    <a:pt x="0" y="1576267"/>
                  </a:lnTo>
                  <a:lnTo>
                    <a:pt x="0" y="26579"/>
                  </a:lnTo>
                  <a:lnTo>
                    <a:pt x="46061" y="0"/>
                  </a:lnTo>
                  <a:lnTo>
                    <a:pt x="1828901" y="1028210"/>
                  </a:lnTo>
                  <a:lnTo>
                    <a:pt x="710945" y="1673190"/>
                  </a:lnTo>
                  <a:lnTo>
                    <a:pt x="710945" y="1986287"/>
                  </a:lnTo>
                  <a:close/>
                </a:path>
                <a:path w="1830705" h="1986914">
                  <a:moveTo>
                    <a:pt x="712198" y="1724538"/>
                  </a:moveTo>
                  <a:lnTo>
                    <a:pt x="712198" y="1673817"/>
                  </a:lnTo>
                  <a:lnTo>
                    <a:pt x="1830155" y="1028836"/>
                  </a:lnTo>
                  <a:lnTo>
                    <a:pt x="1830155" y="1079558"/>
                  </a:lnTo>
                  <a:lnTo>
                    <a:pt x="712198" y="1724538"/>
                  </a:lnTo>
                  <a:close/>
                </a:path>
                <a:path w="1830705" h="1986914">
                  <a:moveTo>
                    <a:pt x="712198" y="1986287"/>
                  </a:moveTo>
                  <a:lnTo>
                    <a:pt x="712198" y="1935566"/>
                  </a:lnTo>
                  <a:lnTo>
                    <a:pt x="1830155" y="1290586"/>
                  </a:lnTo>
                  <a:lnTo>
                    <a:pt x="1830155" y="1341307"/>
                  </a:lnTo>
                  <a:lnTo>
                    <a:pt x="712198" y="198628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48792"/>
              <a:ext cx="1939925" cy="2438400"/>
            </a:xfrm>
            <a:custGeom>
              <a:avLst/>
              <a:gdLst/>
              <a:ahLst/>
              <a:cxnLst/>
              <a:rect l="l" t="t" r="r" b="b"/>
              <a:pathLst>
                <a:path w="1939925" h="2438400">
                  <a:moveTo>
                    <a:pt x="0" y="50986"/>
                  </a:moveTo>
                  <a:lnTo>
                    <a:pt x="0" y="26579"/>
                  </a:lnTo>
                  <a:lnTo>
                    <a:pt x="46061" y="0"/>
                  </a:lnTo>
                  <a:lnTo>
                    <a:pt x="88365" y="24421"/>
                  </a:lnTo>
                  <a:lnTo>
                    <a:pt x="46061" y="24421"/>
                  </a:lnTo>
                  <a:lnTo>
                    <a:pt x="0" y="50986"/>
                  </a:lnTo>
                  <a:close/>
                </a:path>
                <a:path w="1939925" h="2438400">
                  <a:moveTo>
                    <a:pt x="754339" y="1673190"/>
                  </a:moveTo>
                  <a:lnTo>
                    <a:pt x="710945" y="1673190"/>
                  </a:lnTo>
                  <a:lnTo>
                    <a:pt x="1807595" y="1040734"/>
                  </a:lnTo>
                  <a:lnTo>
                    <a:pt x="46061" y="24421"/>
                  </a:lnTo>
                  <a:lnTo>
                    <a:pt x="88365" y="24421"/>
                  </a:lnTo>
                  <a:lnTo>
                    <a:pt x="1840181" y="1035725"/>
                  </a:lnTo>
                  <a:lnTo>
                    <a:pt x="1840181" y="1058894"/>
                  </a:lnTo>
                  <a:lnTo>
                    <a:pt x="1819502" y="1058894"/>
                  </a:lnTo>
                  <a:lnTo>
                    <a:pt x="754339" y="1673190"/>
                  </a:lnTo>
                  <a:close/>
                </a:path>
                <a:path w="1939925" h="2438400">
                  <a:moveTo>
                    <a:pt x="766126" y="1717650"/>
                  </a:moveTo>
                  <a:lnTo>
                    <a:pt x="722851" y="1717650"/>
                  </a:lnTo>
                  <a:lnTo>
                    <a:pt x="1819502" y="1085194"/>
                  </a:lnTo>
                  <a:lnTo>
                    <a:pt x="1819502" y="1058894"/>
                  </a:lnTo>
                  <a:lnTo>
                    <a:pt x="1840181" y="1058894"/>
                  </a:lnTo>
                  <a:lnTo>
                    <a:pt x="1840181" y="1097718"/>
                  </a:lnTo>
                  <a:lnTo>
                    <a:pt x="1800075" y="1120887"/>
                  </a:lnTo>
                  <a:lnTo>
                    <a:pt x="1800075" y="1133411"/>
                  </a:lnTo>
                  <a:lnTo>
                    <a:pt x="1779396" y="1133411"/>
                  </a:lnTo>
                  <a:lnTo>
                    <a:pt x="766126" y="1717650"/>
                  </a:lnTo>
                  <a:close/>
                </a:path>
                <a:path w="1939925" h="2438400">
                  <a:moveTo>
                    <a:pt x="762858" y="1939949"/>
                  </a:moveTo>
                  <a:lnTo>
                    <a:pt x="721598" y="1939949"/>
                  </a:lnTo>
                  <a:lnTo>
                    <a:pt x="1779396" y="1330036"/>
                  </a:lnTo>
                  <a:lnTo>
                    <a:pt x="1779396" y="1133411"/>
                  </a:lnTo>
                  <a:lnTo>
                    <a:pt x="1800075" y="1133411"/>
                  </a:lnTo>
                  <a:lnTo>
                    <a:pt x="1800075" y="1317512"/>
                  </a:lnTo>
                  <a:lnTo>
                    <a:pt x="1838928" y="1317512"/>
                  </a:lnTo>
                  <a:lnTo>
                    <a:pt x="1838928" y="1331288"/>
                  </a:lnTo>
                  <a:lnTo>
                    <a:pt x="1818248" y="1331288"/>
                  </a:lnTo>
                  <a:lnTo>
                    <a:pt x="762858" y="1939949"/>
                  </a:lnTo>
                  <a:close/>
                </a:path>
                <a:path w="1939925" h="2438400">
                  <a:moveTo>
                    <a:pt x="721598" y="1986287"/>
                  </a:moveTo>
                  <a:lnTo>
                    <a:pt x="700292" y="1986287"/>
                  </a:lnTo>
                  <a:lnTo>
                    <a:pt x="700291" y="1691350"/>
                  </a:lnTo>
                  <a:lnTo>
                    <a:pt x="0" y="1287318"/>
                  </a:lnTo>
                  <a:lnTo>
                    <a:pt x="0" y="1263012"/>
                  </a:lnTo>
                  <a:lnTo>
                    <a:pt x="710945" y="1673190"/>
                  </a:lnTo>
                  <a:lnTo>
                    <a:pt x="754339" y="1673190"/>
                  </a:lnTo>
                  <a:lnTo>
                    <a:pt x="722851" y="1691350"/>
                  </a:lnTo>
                  <a:lnTo>
                    <a:pt x="722851" y="1717650"/>
                  </a:lnTo>
                  <a:lnTo>
                    <a:pt x="766126" y="1717650"/>
                  </a:lnTo>
                  <a:lnTo>
                    <a:pt x="721598" y="1743324"/>
                  </a:lnTo>
                  <a:lnTo>
                    <a:pt x="721598" y="1939949"/>
                  </a:lnTo>
                  <a:lnTo>
                    <a:pt x="762858" y="1939949"/>
                  </a:lnTo>
                  <a:lnTo>
                    <a:pt x="721598" y="1963744"/>
                  </a:lnTo>
                  <a:lnTo>
                    <a:pt x="721598" y="1986287"/>
                  </a:lnTo>
                  <a:close/>
                </a:path>
                <a:path w="1939925" h="2438400">
                  <a:moveTo>
                    <a:pt x="1838928" y="1317512"/>
                  </a:moveTo>
                  <a:lnTo>
                    <a:pt x="1800075" y="1317512"/>
                  </a:lnTo>
                  <a:lnTo>
                    <a:pt x="1838928" y="1294969"/>
                  </a:lnTo>
                  <a:lnTo>
                    <a:pt x="1838928" y="1317512"/>
                  </a:lnTo>
                  <a:close/>
                </a:path>
                <a:path w="1939925" h="2438400">
                  <a:moveTo>
                    <a:pt x="764620" y="1990045"/>
                  </a:moveTo>
                  <a:lnTo>
                    <a:pt x="721598" y="1990045"/>
                  </a:lnTo>
                  <a:lnTo>
                    <a:pt x="1818248" y="1357589"/>
                  </a:lnTo>
                  <a:lnTo>
                    <a:pt x="1818248" y="1331288"/>
                  </a:lnTo>
                  <a:lnTo>
                    <a:pt x="1838928" y="1331288"/>
                  </a:lnTo>
                  <a:lnTo>
                    <a:pt x="1838928" y="1369486"/>
                  </a:lnTo>
                  <a:lnTo>
                    <a:pt x="1844352" y="1372617"/>
                  </a:lnTo>
                  <a:lnTo>
                    <a:pt x="1834541" y="1372617"/>
                  </a:lnTo>
                  <a:lnTo>
                    <a:pt x="764620" y="1990045"/>
                  </a:lnTo>
                  <a:close/>
                </a:path>
                <a:path w="1939925" h="2438400">
                  <a:moveTo>
                    <a:pt x="773106" y="2112779"/>
                  </a:moveTo>
                  <a:lnTo>
                    <a:pt x="730998" y="2112779"/>
                  </a:lnTo>
                  <a:lnTo>
                    <a:pt x="1908487" y="1432732"/>
                  </a:lnTo>
                  <a:lnTo>
                    <a:pt x="1819502" y="1381384"/>
                  </a:lnTo>
                  <a:lnTo>
                    <a:pt x="1834541" y="1372617"/>
                  </a:lnTo>
                  <a:lnTo>
                    <a:pt x="1844352" y="1372617"/>
                  </a:lnTo>
                  <a:lnTo>
                    <a:pt x="1939820" y="1427722"/>
                  </a:lnTo>
                  <a:lnTo>
                    <a:pt x="1939820" y="1451517"/>
                  </a:lnTo>
                  <a:lnTo>
                    <a:pt x="1918513" y="1451517"/>
                  </a:lnTo>
                  <a:lnTo>
                    <a:pt x="773106" y="2112779"/>
                  </a:lnTo>
                  <a:close/>
                </a:path>
                <a:path w="1939925" h="2438400">
                  <a:moveTo>
                    <a:pt x="783976" y="2179155"/>
                  </a:moveTo>
                  <a:lnTo>
                    <a:pt x="741651" y="2179155"/>
                  </a:lnTo>
                  <a:lnTo>
                    <a:pt x="1918513" y="1499735"/>
                  </a:lnTo>
                  <a:lnTo>
                    <a:pt x="1918513" y="1451517"/>
                  </a:lnTo>
                  <a:lnTo>
                    <a:pt x="1939820" y="1451517"/>
                  </a:lnTo>
                  <a:lnTo>
                    <a:pt x="1939820" y="1512258"/>
                  </a:lnTo>
                  <a:lnTo>
                    <a:pt x="1912247" y="1527913"/>
                  </a:lnTo>
                  <a:lnTo>
                    <a:pt x="1912247" y="1540437"/>
                  </a:lnTo>
                  <a:lnTo>
                    <a:pt x="1890940" y="1540437"/>
                  </a:lnTo>
                  <a:lnTo>
                    <a:pt x="783976" y="2179155"/>
                  </a:lnTo>
                  <a:close/>
                </a:path>
                <a:path w="1939925" h="2438400">
                  <a:moveTo>
                    <a:pt x="783953" y="2335077"/>
                  </a:moveTo>
                  <a:lnTo>
                    <a:pt x="741651" y="2335077"/>
                  </a:lnTo>
                  <a:lnTo>
                    <a:pt x="1890940" y="1671938"/>
                  </a:lnTo>
                  <a:lnTo>
                    <a:pt x="1890940" y="1540437"/>
                  </a:lnTo>
                  <a:lnTo>
                    <a:pt x="1912247" y="1540437"/>
                  </a:lnTo>
                  <a:lnTo>
                    <a:pt x="1912247" y="1659414"/>
                  </a:lnTo>
                  <a:lnTo>
                    <a:pt x="1939820" y="1659414"/>
                  </a:lnTo>
                  <a:lnTo>
                    <a:pt x="1939820" y="1680078"/>
                  </a:lnTo>
                  <a:lnTo>
                    <a:pt x="1918514" y="1680078"/>
                  </a:lnTo>
                  <a:lnTo>
                    <a:pt x="783953" y="2335077"/>
                  </a:lnTo>
                  <a:close/>
                </a:path>
                <a:path w="1939925" h="2438400">
                  <a:moveTo>
                    <a:pt x="714705" y="2018849"/>
                  </a:moveTo>
                  <a:lnTo>
                    <a:pt x="0" y="1606834"/>
                  </a:lnTo>
                  <a:lnTo>
                    <a:pt x="0" y="1582504"/>
                  </a:lnTo>
                  <a:lnTo>
                    <a:pt x="700292" y="1986287"/>
                  </a:lnTo>
                  <a:lnTo>
                    <a:pt x="721598" y="1986287"/>
                  </a:lnTo>
                  <a:lnTo>
                    <a:pt x="721598" y="1990045"/>
                  </a:lnTo>
                  <a:lnTo>
                    <a:pt x="764620" y="1990045"/>
                  </a:lnTo>
                  <a:lnTo>
                    <a:pt x="714705" y="2018849"/>
                  </a:lnTo>
                  <a:close/>
                </a:path>
                <a:path w="1939925" h="2438400">
                  <a:moveTo>
                    <a:pt x="1939820" y="1659414"/>
                  </a:moveTo>
                  <a:lnTo>
                    <a:pt x="1912247" y="1659414"/>
                  </a:lnTo>
                  <a:lnTo>
                    <a:pt x="1939820" y="1643133"/>
                  </a:lnTo>
                  <a:lnTo>
                    <a:pt x="1939820" y="1659414"/>
                  </a:lnTo>
                  <a:close/>
                </a:path>
                <a:path w="1939925" h="2438400">
                  <a:moveTo>
                    <a:pt x="783082" y="2408342"/>
                  </a:moveTo>
                  <a:lnTo>
                    <a:pt x="741651" y="2408342"/>
                  </a:lnTo>
                  <a:lnTo>
                    <a:pt x="1918514" y="1728921"/>
                  </a:lnTo>
                  <a:lnTo>
                    <a:pt x="1918514" y="1680078"/>
                  </a:lnTo>
                  <a:lnTo>
                    <a:pt x="1939820" y="1680078"/>
                  </a:lnTo>
                  <a:lnTo>
                    <a:pt x="1939820" y="1740819"/>
                  </a:lnTo>
                  <a:lnTo>
                    <a:pt x="783082" y="2408342"/>
                  </a:lnTo>
                  <a:close/>
                </a:path>
                <a:path w="1939925" h="2438400">
                  <a:moveTo>
                    <a:pt x="741651" y="2408342"/>
                  </a:moveTo>
                  <a:lnTo>
                    <a:pt x="720345" y="2408342"/>
                  </a:lnTo>
                  <a:lnTo>
                    <a:pt x="720345" y="2216101"/>
                  </a:lnTo>
                  <a:lnTo>
                    <a:pt x="720971" y="2216101"/>
                  </a:lnTo>
                  <a:lnTo>
                    <a:pt x="720971" y="2130938"/>
                  </a:lnTo>
                  <a:lnTo>
                    <a:pt x="0" y="1715061"/>
                  </a:lnTo>
                  <a:lnTo>
                    <a:pt x="0" y="1690978"/>
                  </a:lnTo>
                  <a:lnTo>
                    <a:pt x="730998" y="2112779"/>
                  </a:lnTo>
                  <a:lnTo>
                    <a:pt x="773106" y="2112779"/>
                  </a:lnTo>
                  <a:lnTo>
                    <a:pt x="741651" y="2130938"/>
                  </a:lnTo>
                  <a:lnTo>
                    <a:pt x="741651" y="2179155"/>
                  </a:lnTo>
                  <a:lnTo>
                    <a:pt x="783976" y="2179155"/>
                  </a:lnTo>
                  <a:lnTo>
                    <a:pt x="741651" y="2203577"/>
                  </a:lnTo>
                  <a:lnTo>
                    <a:pt x="741651" y="2335077"/>
                  </a:lnTo>
                  <a:lnTo>
                    <a:pt x="783953" y="2335077"/>
                  </a:lnTo>
                  <a:lnTo>
                    <a:pt x="741651" y="2359499"/>
                  </a:lnTo>
                  <a:lnTo>
                    <a:pt x="741651" y="2408342"/>
                  </a:lnTo>
                  <a:close/>
                </a:path>
                <a:path w="1939925" h="2438400">
                  <a:moveTo>
                    <a:pt x="730997" y="2438399"/>
                  </a:moveTo>
                  <a:lnTo>
                    <a:pt x="0" y="2016707"/>
                  </a:lnTo>
                  <a:lnTo>
                    <a:pt x="0" y="1992450"/>
                  </a:lnTo>
                  <a:lnTo>
                    <a:pt x="720345" y="2408342"/>
                  </a:lnTo>
                  <a:lnTo>
                    <a:pt x="783082" y="2408342"/>
                  </a:lnTo>
                  <a:lnTo>
                    <a:pt x="730997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6929" y="6638563"/>
              <a:ext cx="3023235" cy="3648710"/>
            </a:xfrm>
            <a:custGeom>
              <a:avLst/>
              <a:gdLst/>
              <a:ahLst/>
              <a:cxnLst/>
              <a:rect l="l" t="t" r="r" b="b"/>
              <a:pathLst>
                <a:path w="3023235" h="3648709">
                  <a:moveTo>
                    <a:pt x="375068" y="3648435"/>
                  </a:moveTo>
                  <a:lnTo>
                    <a:pt x="0" y="3648435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491" y="0"/>
                  </a:lnTo>
                  <a:lnTo>
                    <a:pt x="2995704" y="9387"/>
                  </a:lnTo>
                  <a:lnTo>
                    <a:pt x="3015542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375068" y="3648435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7094" y="6629201"/>
              <a:ext cx="3041015" cy="3658235"/>
            </a:xfrm>
            <a:custGeom>
              <a:avLst/>
              <a:gdLst/>
              <a:ahLst/>
              <a:cxnLst/>
              <a:rect l="l" t="t" r="r" b="b"/>
              <a:pathLst>
                <a:path w="3041015" h="3658234">
                  <a:moveTo>
                    <a:pt x="18852" y="3657797"/>
                  </a:moveTo>
                  <a:lnTo>
                    <a:pt x="0" y="3657797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7" y="1728400"/>
                  </a:lnTo>
                  <a:lnTo>
                    <a:pt x="58784" y="1683228"/>
                  </a:lnTo>
                  <a:lnTo>
                    <a:pt x="95898" y="1651657"/>
                  </a:lnTo>
                  <a:lnTo>
                    <a:pt x="2935153" y="12295"/>
                  </a:lnTo>
                  <a:lnTo>
                    <a:pt x="2972139" y="0"/>
                  </a:lnTo>
                  <a:lnTo>
                    <a:pt x="2989211" y="1229"/>
                  </a:lnTo>
                  <a:lnTo>
                    <a:pt x="3032076" y="38934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2" y="1904939"/>
                  </a:lnTo>
                  <a:lnTo>
                    <a:pt x="18852" y="3657797"/>
                  </a:lnTo>
                  <a:close/>
                </a:path>
                <a:path w="3041015" h="3658234">
                  <a:moveTo>
                    <a:pt x="402378" y="3657797"/>
                  </a:moveTo>
                  <a:lnTo>
                    <a:pt x="365790" y="3657797"/>
                  </a:lnTo>
                  <a:lnTo>
                    <a:pt x="2935973" y="2173794"/>
                  </a:lnTo>
                  <a:lnTo>
                    <a:pt x="2969604" y="2144901"/>
                  </a:lnTo>
                  <a:lnTo>
                    <a:pt x="2997241" y="2103712"/>
                  </a:lnTo>
                  <a:lnTo>
                    <a:pt x="3015965" y="2055760"/>
                  </a:lnTo>
                  <a:lnTo>
                    <a:pt x="3022855" y="2006580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80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402378" y="365779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976" y="8319384"/>
              <a:ext cx="79505" cy="1066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7579" y="8241514"/>
              <a:ext cx="79505" cy="1066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460" y="8162825"/>
              <a:ext cx="79505" cy="1066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7579" y="6753793"/>
              <a:ext cx="3040887" cy="353320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58719" y="6893484"/>
              <a:ext cx="3023235" cy="3394075"/>
            </a:xfrm>
            <a:custGeom>
              <a:avLst/>
              <a:gdLst/>
              <a:ahLst/>
              <a:cxnLst/>
              <a:rect l="l" t="t" r="r" b="b"/>
              <a:pathLst>
                <a:path w="3023235" h="3394075">
                  <a:moveTo>
                    <a:pt x="816572" y="3393514"/>
                  </a:moveTo>
                  <a:lnTo>
                    <a:pt x="0" y="3393514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3" y="1724058"/>
                  </a:lnTo>
                  <a:lnTo>
                    <a:pt x="56017" y="1680897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1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8831"/>
                  </a:lnTo>
                  <a:lnTo>
                    <a:pt x="2996012" y="2099062"/>
                  </a:lnTo>
                  <a:lnTo>
                    <a:pt x="2966837" y="2142224"/>
                  </a:lnTo>
                  <a:lnTo>
                    <a:pt x="2931055" y="2172629"/>
                  </a:lnTo>
                  <a:lnTo>
                    <a:pt x="816572" y="339351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8883" y="6884122"/>
              <a:ext cx="3041015" cy="3402965"/>
            </a:xfrm>
            <a:custGeom>
              <a:avLst/>
              <a:gdLst/>
              <a:ahLst/>
              <a:cxnLst/>
              <a:rect l="l" t="t" r="r" b="b"/>
              <a:pathLst>
                <a:path w="3041015" h="3402965">
                  <a:moveTo>
                    <a:pt x="18851" y="3402876"/>
                  </a:moveTo>
                  <a:lnTo>
                    <a:pt x="0" y="3402876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0" y="1728707"/>
                  </a:lnTo>
                  <a:lnTo>
                    <a:pt x="59129" y="1683574"/>
                  </a:lnTo>
                  <a:lnTo>
                    <a:pt x="96718" y="1651657"/>
                  </a:lnTo>
                  <a:lnTo>
                    <a:pt x="2935972" y="12295"/>
                  </a:lnTo>
                  <a:lnTo>
                    <a:pt x="2972959" y="0"/>
                  </a:lnTo>
                  <a:lnTo>
                    <a:pt x="2990031" y="1229"/>
                  </a:lnTo>
                  <a:lnTo>
                    <a:pt x="3032178" y="39242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1" y="1904939"/>
                  </a:lnTo>
                  <a:lnTo>
                    <a:pt x="18851" y="3402876"/>
                  </a:lnTo>
                  <a:close/>
                </a:path>
                <a:path w="3041015" h="3402965">
                  <a:moveTo>
                    <a:pt x="843882" y="3402876"/>
                  </a:moveTo>
                  <a:lnTo>
                    <a:pt x="807293" y="3402876"/>
                  </a:lnTo>
                  <a:lnTo>
                    <a:pt x="2935972" y="2173794"/>
                  </a:lnTo>
                  <a:lnTo>
                    <a:pt x="2969949" y="2144901"/>
                  </a:lnTo>
                  <a:lnTo>
                    <a:pt x="2997548" y="2103712"/>
                  </a:lnTo>
                  <a:lnTo>
                    <a:pt x="3016080" y="2055760"/>
                  </a:lnTo>
                  <a:lnTo>
                    <a:pt x="3022855" y="2006579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79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843882" y="34028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5766" y="8574305"/>
              <a:ext cx="79505" cy="1066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9368" y="8497255"/>
              <a:ext cx="79505" cy="1066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7068" y="8417746"/>
              <a:ext cx="79505" cy="1066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43130" y="8082496"/>
              <a:ext cx="1198880" cy="1565910"/>
            </a:xfrm>
            <a:custGeom>
              <a:avLst/>
              <a:gdLst/>
              <a:ahLst/>
              <a:cxnLst/>
              <a:rect l="l" t="t" r="r" b="b"/>
              <a:pathLst>
                <a:path w="1198879" h="1565909">
                  <a:moveTo>
                    <a:pt x="0" y="1565591"/>
                  </a:moveTo>
                  <a:lnTo>
                    <a:pt x="0" y="691810"/>
                  </a:lnTo>
                  <a:lnTo>
                    <a:pt x="1198322" y="0"/>
                  </a:lnTo>
                  <a:lnTo>
                    <a:pt x="1198322" y="873780"/>
                  </a:lnTo>
                  <a:lnTo>
                    <a:pt x="0" y="156559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3580" y="7588229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60" h="1298575">
                  <a:moveTo>
                    <a:pt x="0" y="787713"/>
                  </a:moveTo>
                  <a:lnTo>
                    <a:pt x="0" y="423775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3"/>
                  </a:lnTo>
                  <a:close/>
                </a:path>
                <a:path w="734060" h="1298575">
                  <a:moveTo>
                    <a:pt x="0" y="1298375"/>
                  </a:moveTo>
                  <a:lnTo>
                    <a:pt x="0" y="901649"/>
                  </a:lnTo>
                  <a:lnTo>
                    <a:pt x="733583" y="477874"/>
                  </a:lnTo>
                  <a:lnTo>
                    <a:pt x="733583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4107" y="7572666"/>
              <a:ext cx="2072639" cy="2707005"/>
            </a:xfrm>
            <a:custGeom>
              <a:avLst/>
              <a:gdLst/>
              <a:ahLst/>
              <a:cxnLst/>
              <a:rect l="l" t="t" r="r" b="b"/>
              <a:pathLst>
                <a:path w="2072639" h="2707004">
                  <a:moveTo>
                    <a:pt x="1217180" y="493445"/>
                  </a:moveTo>
                  <a:lnTo>
                    <a:pt x="1198321" y="504342"/>
                  </a:lnTo>
                  <a:lnTo>
                    <a:pt x="1198321" y="526224"/>
                  </a:lnTo>
                  <a:lnTo>
                    <a:pt x="1198321" y="1377873"/>
                  </a:lnTo>
                  <a:lnTo>
                    <a:pt x="18846" y="2059038"/>
                  </a:lnTo>
                  <a:lnTo>
                    <a:pt x="18846" y="1207389"/>
                  </a:lnTo>
                  <a:lnTo>
                    <a:pt x="1198321" y="526224"/>
                  </a:lnTo>
                  <a:lnTo>
                    <a:pt x="1198321" y="504342"/>
                  </a:lnTo>
                  <a:lnTo>
                    <a:pt x="4914" y="1193444"/>
                  </a:lnTo>
                  <a:lnTo>
                    <a:pt x="0" y="1195908"/>
                  </a:lnTo>
                  <a:lnTo>
                    <a:pt x="0" y="2091004"/>
                  </a:lnTo>
                  <a:lnTo>
                    <a:pt x="55422" y="2059038"/>
                  </a:lnTo>
                  <a:lnTo>
                    <a:pt x="1212253" y="1391818"/>
                  </a:lnTo>
                  <a:lnTo>
                    <a:pt x="1217180" y="1388529"/>
                  </a:lnTo>
                  <a:lnTo>
                    <a:pt x="1217180" y="526224"/>
                  </a:lnTo>
                  <a:lnTo>
                    <a:pt x="1217180" y="493445"/>
                  </a:lnTo>
                  <a:close/>
                </a:path>
                <a:path w="2072639" h="2707004">
                  <a:moveTo>
                    <a:pt x="1435201" y="1832800"/>
                  </a:moveTo>
                  <a:lnTo>
                    <a:pt x="9017" y="2656586"/>
                  </a:lnTo>
                  <a:lnTo>
                    <a:pt x="9017" y="2706586"/>
                  </a:lnTo>
                  <a:lnTo>
                    <a:pt x="1435201" y="1883625"/>
                  </a:lnTo>
                  <a:lnTo>
                    <a:pt x="1435201" y="1832800"/>
                  </a:lnTo>
                  <a:close/>
                </a:path>
                <a:path w="2072639" h="2707004">
                  <a:moveTo>
                    <a:pt x="1435201" y="1703285"/>
                  </a:moveTo>
                  <a:lnTo>
                    <a:pt x="9017" y="2527071"/>
                  </a:lnTo>
                  <a:lnTo>
                    <a:pt x="9017" y="2577071"/>
                  </a:lnTo>
                  <a:lnTo>
                    <a:pt x="1435201" y="1753298"/>
                  </a:lnTo>
                  <a:lnTo>
                    <a:pt x="1435201" y="1703285"/>
                  </a:lnTo>
                  <a:close/>
                </a:path>
                <a:path w="2072639" h="2707004">
                  <a:moveTo>
                    <a:pt x="1435201" y="1573784"/>
                  </a:moveTo>
                  <a:lnTo>
                    <a:pt x="9017" y="2397556"/>
                  </a:lnTo>
                  <a:lnTo>
                    <a:pt x="9017" y="2447556"/>
                  </a:lnTo>
                  <a:lnTo>
                    <a:pt x="1435201" y="1623783"/>
                  </a:lnTo>
                  <a:lnTo>
                    <a:pt x="1435201" y="1573784"/>
                  </a:lnTo>
                  <a:close/>
                </a:path>
                <a:path w="2072639" h="2707004">
                  <a:moveTo>
                    <a:pt x="1435201" y="1444269"/>
                  </a:moveTo>
                  <a:lnTo>
                    <a:pt x="9017" y="2267229"/>
                  </a:lnTo>
                  <a:lnTo>
                    <a:pt x="9017" y="2318054"/>
                  </a:lnTo>
                  <a:lnTo>
                    <a:pt x="1435201" y="1494269"/>
                  </a:lnTo>
                  <a:lnTo>
                    <a:pt x="1435201" y="1444269"/>
                  </a:lnTo>
                  <a:close/>
                </a:path>
                <a:path w="2072639" h="2707004">
                  <a:moveTo>
                    <a:pt x="2072068" y="477862"/>
                  </a:moveTo>
                  <a:lnTo>
                    <a:pt x="2053209" y="488746"/>
                  </a:lnTo>
                  <a:lnTo>
                    <a:pt x="2053209" y="509841"/>
                  </a:lnTo>
                  <a:lnTo>
                    <a:pt x="2053209" y="884428"/>
                  </a:lnTo>
                  <a:lnTo>
                    <a:pt x="1338478" y="1296733"/>
                  </a:lnTo>
                  <a:lnTo>
                    <a:pt x="1338478" y="922134"/>
                  </a:lnTo>
                  <a:lnTo>
                    <a:pt x="2053209" y="509841"/>
                  </a:lnTo>
                  <a:lnTo>
                    <a:pt x="2053209" y="488746"/>
                  </a:lnTo>
                  <a:lnTo>
                    <a:pt x="1324546" y="909015"/>
                  </a:lnTo>
                  <a:lnTo>
                    <a:pt x="1319631" y="911479"/>
                  </a:lnTo>
                  <a:lnTo>
                    <a:pt x="1319631" y="1329512"/>
                  </a:lnTo>
                  <a:lnTo>
                    <a:pt x="1376476" y="1296733"/>
                  </a:lnTo>
                  <a:lnTo>
                    <a:pt x="2067153" y="898359"/>
                  </a:lnTo>
                  <a:lnTo>
                    <a:pt x="2072068" y="895908"/>
                  </a:lnTo>
                  <a:lnTo>
                    <a:pt x="2072068" y="509841"/>
                  </a:lnTo>
                  <a:lnTo>
                    <a:pt x="2072068" y="477862"/>
                  </a:lnTo>
                  <a:close/>
                </a:path>
                <a:path w="2072639" h="2707004">
                  <a:moveTo>
                    <a:pt x="2072068" y="0"/>
                  </a:moveTo>
                  <a:lnTo>
                    <a:pt x="2053209" y="10883"/>
                  </a:lnTo>
                  <a:lnTo>
                    <a:pt x="2053209" y="32778"/>
                  </a:lnTo>
                  <a:lnTo>
                    <a:pt x="2053209" y="374586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78"/>
                  </a:lnTo>
                  <a:lnTo>
                    <a:pt x="2053209" y="10883"/>
                  </a:lnTo>
                  <a:lnTo>
                    <a:pt x="1324546" y="431152"/>
                  </a:lnTo>
                  <a:lnTo>
                    <a:pt x="1319631" y="433603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53" y="387705"/>
                  </a:lnTo>
                  <a:lnTo>
                    <a:pt x="2072068" y="385241"/>
                  </a:lnTo>
                  <a:lnTo>
                    <a:pt x="2072068" y="32778"/>
                  </a:lnTo>
                  <a:lnTo>
                    <a:pt x="2072068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485461" y="5551456"/>
            <a:ext cx="8050530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0" dirty="0">
                <a:solidFill>
                  <a:srgbClr val="94DDDE"/>
                </a:solidFill>
                <a:latin typeface="Trebuchet MS"/>
                <a:cs typeface="Trebuchet MS"/>
              </a:rPr>
              <a:t>Design</a:t>
            </a:r>
            <a:r>
              <a:rPr sz="3400" spc="-105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3400" spc="80" dirty="0">
                <a:solidFill>
                  <a:srgbClr val="94DDDE"/>
                </a:solidFill>
                <a:latin typeface="Trebuchet MS"/>
                <a:cs typeface="Trebuchet MS"/>
              </a:rPr>
              <a:t>And</a:t>
            </a:r>
            <a:r>
              <a:rPr sz="3400" spc="-10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3400" spc="-5" dirty="0">
                <a:solidFill>
                  <a:srgbClr val="94DDDE"/>
                </a:solidFill>
                <a:latin typeface="Trebuchet MS"/>
                <a:cs typeface="Trebuchet MS"/>
              </a:rPr>
              <a:t>Fabrication</a:t>
            </a:r>
            <a:r>
              <a:rPr sz="3400" spc="-10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3400" spc="-55" dirty="0">
                <a:solidFill>
                  <a:srgbClr val="94DDDE"/>
                </a:solidFill>
                <a:latin typeface="Trebuchet MS"/>
                <a:cs typeface="Trebuchet MS"/>
              </a:rPr>
              <a:t>Project</a:t>
            </a:r>
            <a:r>
              <a:rPr sz="3400" spc="-105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3400" spc="210" dirty="0">
                <a:solidFill>
                  <a:srgbClr val="94DDDE"/>
                </a:solidFill>
                <a:latin typeface="Trebuchet MS"/>
                <a:cs typeface="Trebuchet MS"/>
              </a:rPr>
              <a:t>(DS3001)</a:t>
            </a:r>
            <a:endParaRPr sz="3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600" dirty="0">
              <a:latin typeface="Trebuchet MS"/>
              <a:cs typeface="Trebuchet MS"/>
            </a:endParaRPr>
          </a:p>
          <a:p>
            <a:pPr marL="12700" marR="2823845">
              <a:lnSpc>
                <a:spcPts val="3370"/>
              </a:lnSpc>
              <a:tabLst>
                <a:tab pos="1688464" algn="l"/>
              </a:tabLst>
            </a:pPr>
            <a:r>
              <a:rPr sz="3200" b="1" spc="-15" dirty="0">
                <a:solidFill>
                  <a:srgbClr val="F6B4A6"/>
                </a:solidFill>
                <a:latin typeface="Trebuchet MS"/>
                <a:cs typeface="Trebuchet MS"/>
              </a:rPr>
              <a:t>Mentor:	</a:t>
            </a:r>
            <a:r>
              <a:rPr sz="3200" b="1" spc="25" dirty="0">
                <a:solidFill>
                  <a:srgbClr val="F6B4A6"/>
                </a:solidFill>
                <a:latin typeface="Trebuchet MS"/>
                <a:cs typeface="Trebuchet MS"/>
              </a:rPr>
              <a:t>Dr.Pushpa</a:t>
            </a:r>
            <a:r>
              <a:rPr sz="3200" b="1" spc="-24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F6B4A6"/>
                </a:solidFill>
                <a:latin typeface="Trebuchet MS"/>
                <a:cs typeface="Trebuchet MS"/>
              </a:rPr>
              <a:t>Raikwal </a:t>
            </a:r>
            <a:r>
              <a:rPr sz="3200" b="1" spc="-95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200" b="1" spc="-45" dirty="0">
                <a:solidFill>
                  <a:srgbClr val="F6B4A6"/>
                </a:solidFill>
                <a:latin typeface="Trebuchet MS"/>
                <a:cs typeface="Trebuchet MS"/>
              </a:rPr>
              <a:t>Project</a:t>
            </a:r>
            <a:r>
              <a:rPr sz="3200" b="1" spc="-19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200" b="1" spc="80" dirty="0">
                <a:solidFill>
                  <a:srgbClr val="F6B4A6"/>
                </a:solidFill>
                <a:latin typeface="Trebuchet MS"/>
                <a:cs typeface="Trebuchet MS"/>
              </a:rPr>
              <a:t>ID:</a:t>
            </a:r>
            <a:r>
              <a:rPr sz="3200" b="1" spc="-19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F6B4A6"/>
                </a:solidFill>
                <a:latin typeface="Trebuchet MS"/>
                <a:cs typeface="Trebuchet MS"/>
              </a:rPr>
              <a:t>DFP_120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9139" y="2521587"/>
            <a:ext cx="5246391" cy="5245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602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Functionality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8976" y="3502592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8976" y="6658350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418167" y="3203661"/>
            <a:ext cx="15451663" cy="7052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0495" marR="520065" indent="114300" algn="just">
              <a:lnSpc>
                <a:spcPct val="116399"/>
              </a:lnSpc>
              <a:spcBef>
                <a:spcPts val="100"/>
              </a:spcBef>
            </a:pPr>
            <a:r>
              <a:rPr spc="10" dirty="0"/>
              <a:t>If</a:t>
            </a:r>
            <a:r>
              <a:rPr spc="-10" dirty="0"/>
              <a:t> </a:t>
            </a:r>
            <a:r>
              <a:rPr spc="-30" dirty="0"/>
              <a:t>the</a:t>
            </a:r>
            <a:r>
              <a:rPr spc="-10" dirty="0"/>
              <a:t> </a:t>
            </a:r>
            <a:r>
              <a:rPr lang="en-IN" spc="-35" dirty="0"/>
              <a:t>down parameter is less than up parameter</a:t>
            </a:r>
            <a:r>
              <a:rPr spc="-95" dirty="0"/>
              <a:t>,</a:t>
            </a:r>
            <a:r>
              <a:rPr spc="-5" dirty="0"/>
              <a:t> </a:t>
            </a:r>
            <a:r>
              <a:rPr spc="-30" dirty="0"/>
              <a:t>the </a:t>
            </a:r>
            <a:r>
              <a:rPr spc="-25" dirty="0"/>
              <a:t> microphone</a:t>
            </a:r>
            <a:r>
              <a:rPr spc="-15" dirty="0"/>
              <a:t> </a:t>
            </a:r>
            <a:r>
              <a:rPr spc="-5" dirty="0"/>
              <a:t>becomes</a:t>
            </a:r>
            <a:r>
              <a:rPr spc="-10" dirty="0"/>
              <a:t> </a:t>
            </a:r>
            <a:r>
              <a:rPr spc="-30" dirty="0"/>
              <a:t>active</a:t>
            </a:r>
            <a:r>
              <a:rPr spc="-15" dirty="0"/>
              <a:t> </a:t>
            </a:r>
            <a:r>
              <a:rPr spc="-45" dirty="0"/>
              <a:t>which </a:t>
            </a:r>
            <a:r>
              <a:rPr spc="-890" dirty="0"/>
              <a:t> </a:t>
            </a:r>
            <a:r>
              <a:rPr spc="-35" dirty="0"/>
              <a:t>will</a:t>
            </a:r>
            <a:r>
              <a:rPr spc="-10" dirty="0"/>
              <a:t> </a:t>
            </a:r>
            <a:r>
              <a:rPr spc="-5" dirty="0"/>
              <a:t>be</a:t>
            </a:r>
            <a:r>
              <a:rPr spc="-10" dirty="0"/>
              <a:t> </a:t>
            </a:r>
            <a:r>
              <a:rPr spc="-30" dirty="0"/>
              <a:t>further</a:t>
            </a:r>
            <a:r>
              <a:rPr spc="-10" dirty="0"/>
              <a:t> </a:t>
            </a:r>
            <a:r>
              <a:rPr spc="-25" dirty="0"/>
              <a:t>used</a:t>
            </a:r>
            <a:r>
              <a:rPr spc="-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spc="-30" dirty="0"/>
              <a:t>control</a:t>
            </a:r>
            <a:r>
              <a:rPr spc="-10" dirty="0"/>
              <a:t> </a:t>
            </a:r>
            <a:r>
              <a:rPr spc="-30" dirty="0"/>
              <a:t>the </a:t>
            </a:r>
            <a:r>
              <a:rPr spc="-25" dirty="0"/>
              <a:t> </a:t>
            </a:r>
            <a:r>
              <a:rPr spc="-40" dirty="0"/>
              <a:t>room's</a:t>
            </a:r>
            <a:r>
              <a:rPr spc="-10" dirty="0"/>
              <a:t> </a:t>
            </a:r>
            <a:r>
              <a:rPr spc="-30" dirty="0"/>
              <a:t>appliances.</a:t>
            </a:r>
          </a:p>
          <a:p>
            <a:pPr marL="7757795">
              <a:lnSpc>
                <a:spcPct val="100000"/>
              </a:lnSpc>
              <a:spcBef>
                <a:spcPts val="10"/>
              </a:spcBef>
            </a:pPr>
            <a:endParaRPr sz="3700" dirty="0"/>
          </a:p>
          <a:p>
            <a:pPr marL="7770495" marR="5080" algn="just">
              <a:lnSpc>
                <a:spcPct val="116399"/>
              </a:lnSpc>
            </a:pPr>
            <a:r>
              <a:rPr spc="20" dirty="0"/>
              <a:t>As</a:t>
            </a:r>
            <a:r>
              <a:rPr spc="-10" dirty="0"/>
              <a:t> </a:t>
            </a:r>
            <a:r>
              <a:rPr spc="-25" dirty="0"/>
              <a:t>soon</a:t>
            </a:r>
            <a:r>
              <a:rPr spc="-10" dirty="0"/>
              <a:t> </a:t>
            </a:r>
            <a:r>
              <a:rPr spc="-30" dirty="0"/>
              <a:t>as</a:t>
            </a:r>
            <a:r>
              <a:rPr spc="-10" dirty="0"/>
              <a:t> </a:t>
            </a:r>
            <a:r>
              <a:rPr spc="-30" dirty="0"/>
              <a:t>the</a:t>
            </a:r>
            <a:r>
              <a:rPr spc="-5" dirty="0"/>
              <a:t> </a:t>
            </a:r>
            <a:r>
              <a:rPr lang="en-IN" spc="-35" dirty="0"/>
              <a:t>up parameter is less than or equal to down parameter</a:t>
            </a:r>
            <a:r>
              <a:rPr spc="-15" dirty="0"/>
              <a:t>,</a:t>
            </a:r>
            <a:r>
              <a:rPr spc="-10" dirty="0"/>
              <a:t> </a:t>
            </a:r>
            <a:r>
              <a:rPr spc="-30" dirty="0"/>
              <a:t>the </a:t>
            </a:r>
            <a:r>
              <a:rPr spc="-25" dirty="0"/>
              <a:t> microphone</a:t>
            </a:r>
            <a:r>
              <a:rPr spc="-15" dirty="0"/>
              <a:t> </a:t>
            </a:r>
            <a:r>
              <a:rPr spc="-5" dirty="0"/>
              <a:t>becomes</a:t>
            </a:r>
            <a:r>
              <a:rPr spc="-15" dirty="0"/>
              <a:t> </a:t>
            </a:r>
            <a:r>
              <a:rPr spc="-35" dirty="0"/>
              <a:t>inactive</a:t>
            </a:r>
            <a:r>
              <a:rPr spc="-10" dirty="0"/>
              <a:t> </a:t>
            </a:r>
            <a:r>
              <a:rPr spc="-40" dirty="0"/>
              <a:t>and</a:t>
            </a:r>
            <a:r>
              <a:rPr spc="-15" dirty="0"/>
              <a:t> </a:t>
            </a:r>
            <a:r>
              <a:rPr spc="-35" dirty="0"/>
              <a:t>all </a:t>
            </a:r>
            <a:r>
              <a:rPr spc="-890" dirty="0"/>
              <a:t> </a:t>
            </a:r>
            <a:r>
              <a:rPr spc="-30" dirty="0"/>
              <a:t>the</a:t>
            </a:r>
            <a:r>
              <a:rPr spc="-15" dirty="0"/>
              <a:t> </a:t>
            </a:r>
            <a:r>
              <a:rPr spc="-45" dirty="0"/>
              <a:t>room’s</a:t>
            </a:r>
            <a:r>
              <a:rPr spc="-10" dirty="0"/>
              <a:t> </a:t>
            </a:r>
            <a:r>
              <a:rPr spc="-30" dirty="0"/>
              <a:t>appliances</a:t>
            </a:r>
            <a:r>
              <a:rPr spc="-10" dirty="0"/>
              <a:t> </a:t>
            </a:r>
            <a:r>
              <a:rPr spc="-35" dirty="0"/>
              <a:t>will</a:t>
            </a:r>
            <a:r>
              <a:rPr spc="-10" dirty="0"/>
              <a:t> </a:t>
            </a:r>
            <a:r>
              <a:rPr spc="-5" dirty="0"/>
              <a:t>be</a:t>
            </a:r>
            <a:r>
              <a:rPr spc="-10" dirty="0"/>
              <a:t> </a:t>
            </a:r>
            <a:r>
              <a:rPr spc="-40" dirty="0"/>
              <a:t>turned </a:t>
            </a:r>
            <a:r>
              <a:rPr spc="-35" dirty="0"/>
              <a:t> </a:t>
            </a:r>
            <a:r>
              <a:rPr spc="40" dirty="0"/>
              <a:t>off</a:t>
            </a:r>
            <a:r>
              <a:rPr spc="-10" dirty="0"/>
              <a:t> </a:t>
            </a:r>
            <a:r>
              <a:rPr spc="-35" dirty="0"/>
              <a:t>automatically.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0E0AF9-95A2-140C-D61A-E9DA1F153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90" y="1200150"/>
            <a:ext cx="6605503" cy="464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5F8A8-DAEF-1C11-29A8-0863344A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200149"/>
            <a:ext cx="6743701" cy="464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98995-4F01-8405-270A-351D892CB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6006881"/>
            <a:ext cx="6777318" cy="426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EDC48-C953-3305-53B8-90A150C7857C}"/>
              </a:ext>
            </a:extLst>
          </p:cNvPr>
          <p:cNvSpPr txBox="1"/>
          <p:nvPr/>
        </p:nvSpPr>
        <p:spPr>
          <a:xfrm>
            <a:off x="6858000" y="380998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CAMERA VIEW</a:t>
            </a:r>
          </a:p>
        </p:txBody>
      </p:sp>
    </p:spTree>
    <p:extLst>
      <p:ext uri="{BB962C8B-B14F-4D97-AF65-F5344CB8AC3E}">
        <p14:creationId xmlns:p14="http://schemas.microsoft.com/office/powerpoint/2010/main" val="28520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215D7-0C30-9886-6397-D9813E64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476500"/>
            <a:ext cx="8987761" cy="468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610F2-ACA3-0983-C71D-4A2AEEEF8173}"/>
              </a:ext>
            </a:extLst>
          </p:cNvPr>
          <p:cNvSpPr txBox="1"/>
          <p:nvPr/>
        </p:nvSpPr>
        <p:spPr>
          <a:xfrm>
            <a:off x="7391400" y="1028700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60365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22B657-6727-45F5-0F4B-E3A334E8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141" y="3009900"/>
            <a:ext cx="7987353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CA27D-0CF9-2D06-7C6A-7A39E46DCC22}"/>
              </a:ext>
            </a:extLst>
          </p:cNvPr>
          <p:cNvSpPr txBox="1"/>
          <p:nvPr/>
        </p:nvSpPr>
        <p:spPr>
          <a:xfrm>
            <a:off x="6400800" y="21717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RELAY AND NODE MCU CONNECTION</a:t>
            </a:r>
          </a:p>
        </p:txBody>
      </p:sp>
    </p:spTree>
    <p:extLst>
      <p:ext uri="{BB962C8B-B14F-4D97-AF65-F5344CB8AC3E}">
        <p14:creationId xmlns:p14="http://schemas.microsoft.com/office/powerpoint/2010/main" val="66747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23E91-1912-C61D-E47E-67E89C6ADF88}"/>
              </a:ext>
            </a:extLst>
          </p:cNvPr>
          <p:cNvSpPr txBox="1"/>
          <p:nvPr/>
        </p:nvSpPr>
        <p:spPr>
          <a:xfrm>
            <a:off x="5638800" y="5715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HOME AUTOMATION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D2576-242A-57C3-F317-6A0B4803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18436"/>
            <a:ext cx="5898675" cy="352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02D0E-8CE9-BD0A-0F06-6DF0DB6A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918437"/>
            <a:ext cx="6019800" cy="352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57050-E06C-2EF0-78FF-E76DCF9E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6025794"/>
            <a:ext cx="5898675" cy="3689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5F650-3C0B-50C5-0FB0-F68E1236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025794"/>
            <a:ext cx="6019800" cy="36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0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CD42-4C2A-0D19-42F3-BCE2B6137075}"/>
              </a:ext>
            </a:extLst>
          </p:cNvPr>
          <p:cNvSpPr txBox="1"/>
          <p:nvPr/>
        </p:nvSpPr>
        <p:spPr>
          <a:xfrm>
            <a:off x="6172200" y="9525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HOME AUTOMATION APPLICATION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DE837-E5EB-B7F3-A063-70D22F0B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1700"/>
            <a:ext cx="4876800" cy="784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ECCD4-A303-F25E-A47C-572A828E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095500"/>
            <a:ext cx="4876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9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956" y="497746"/>
            <a:ext cx="56241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8000" spc="-190" dirty="0">
                <a:solidFill>
                  <a:srgbClr val="FEFEFE"/>
                </a:solidFill>
              </a:rPr>
              <a:t>CAD Model</a:t>
            </a:r>
            <a:endParaRPr sz="8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009127" y="9262420"/>
            <a:ext cx="3295650" cy="1024890"/>
            <a:chOff x="4009127" y="9262420"/>
            <a:chExt cx="3295650" cy="1024890"/>
          </a:xfrm>
        </p:grpSpPr>
        <p:sp>
          <p:nvSpPr>
            <p:cNvPr id="4" name="object 4"/>
            <p:cNvSpPr/>
            <p:nvPr/>
          </p:nvSpPr>
          <p:spPr>
            <a:xfrm>
              <a:off x="5564757" y="9500369"/>
              <a:ext cx="1363980" cy="786765"/>
            </a:xfrm>
            <a:custGeom>
              <a:avLst/>
              <a:gdLst/>
              <a:ahLst/>
              <a:cxnLst/>
              <a:rect l="l" t="t" r="r" b="b"/>
              <a:pathLst>
                <a:path w="1363979" h="786765">
                  <a:moveTo>
                    <a:pt x="673572" y="786630"/>
                  </a:moveTo>
                  <a:lnTo>
                    <a:pt x="0" y="786630"/>
                  </a:lnTo>
                  <a:lnTo>
                    <a:pt x="1363376" y="0"/>
                  </a:lnTo>
                  <a:lnTo>
                    <a:pt x="1363376" y="123627"/>
                  </a:lnTo>
                  <a:lnTo>
                    <a:pt x="673572" y="786630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9127" y="9262420"/>
              <a:ext cx="3295602" cy="102457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858729" y="1"/>
            <a:ext cx="7429500" cy="4371340"/>
            <a:chOff x="10858729" y="1"/>
            <a:chExt cx="7429500" cy="4371340"/>
          </a:xfrm>
        </p:grpSpPr>
        <p:sp>
          <p:nvSpPr>
            <p:cNvPr id="7" name="object 7"/>
            <p:cNvSpPr/>
            <p:nvPr/>
          </p:nvSpPr>
          <p:spPr>
            <a:xfrm>
              <a:off x="14821880" y="153317"/>
              <a:ext cx="3094355" cy="3189605"/>
            </a:xfrm>
            <a:custGeom>
              <a:avLst/>
              <a:gdLst/>
              <a:ahLst/>
              <a:cxnLst/>
              <a:rect l="l" t="t" r="r" b="b"/>
              <a:pathLst>
                <a:path w="3094355" h="3189604">
                  <a:moveTo>
                    <a:pt x="0" y="3189458"/>
                  </a:moveTo>
                  <a:lnTo>
                    <a:pt x="13284" y="1780128"/>
                  </a:lnTo>
                  <a:lnTo>
                    <a:pt x="3093893" y="0"/>
                  </a:lnTo>
                  <a:lnTo>
                    <a:pt x="3093893" y="211251"/>
                  </a:lnTo>
                  <a:lnTo>
                    <a:pt x="0" y="318945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44001" y="1"/>
              <a:ext cx="3755390" cy="3343275"/>
            </a:xfrm>
            <a:custGeom>
              <a:avLst/>
              <a:gdLst/>
              <a:ahLst/>
              <a:cxnLst/>
              <a:rect l="l" t="t" r="r" b="b"/>
              <a:pathLst>
                <a:path w="3755390" h="3343275">
                  <a:moveTo>
                    <a:pt x="377880" y="3342773"/>
                  </a:moveTo>
                  <a:lnTo>
                    <a:pt x="0" y="1698555"/>
                  </a:lnTo>
                  <a:lnTo>
                    <a:pt x="3617477" y="0"/>
                  </a:lnTo>
                  <a:lnTo>
                    <a:pt x="3755023" y="0"/>
                  </a:lnTo>
                  <a:lnTo>
                    <a:pt x="757236" y="2135831"/>
                  </a:lnTo>
                  <a:lnTo>
                    <a:pt x="377880" y="33427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13666" y="1"/>
              <a:ext cx="5274945" cy="2961640"/>
            </a:xfrm>
            <a:custGeom>
              <a:avLst/>
              <a:gdLst/>
              <a:ahLst/>
              <a:cxnLst/>
              <a:rect l="l" t="t" r="r" b="b"/>
              <a:pathLst>
                <a:path w="5274944" h="2961640">
                  <a:moveTo>
                    <a:pt x="1434763" y="1698555"/>
                  </a:moveTo>
                  <a:lnTo>
                    <a:pt x="0" y="868321"/>
                  </a:lnTo>
                  <a:lnTo>
                    <a:pt x="4193504" y="0"/>
                  </a:lnTo>
                  <a:lnTo>
                    <a:pt x="5048256" y="0"/>
                  </a:lnTo>
                  <a:lnTo>
                    <a:pt x="1434763" y="1698555"/>
                  </a:lnTo>
                  <a:close/>
                </a:path>
                <a:path w="5274944" h="2961640">
                  <a:moveTo>
                    <a:pt x="3619382" y="2961634"/>
                  </a:moveTo>
                  <a:lnTo>
                    <a:pt x="2191999" y="2135832"/>
                  </a:lnTo>
                  <a:lnTo>
                    <a:pt x="5185719" y="0"/>
                  </a:lnTo>
                  <a:lnTo>
                    <a:pt x="5274333" y="0"/>
                  </a:lnTo>
                  <a:lnTo>
                    <a:pt x="5274333" y="293964"/>
                  </a:lnTo>
                  <a:lnTo>
                    <a:pt x="3619382" y="296163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4120" y="1"/>
              <a:ext cx="7123879" cy="43713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480755" y="29961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80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13185" y="2"/>
              <a:ext cx="1612265" cy="1444625"/>
            </a:xfrm>
            <a:custGeom>
              <a:avLst/>
              <a:gdLst/>
              <a:ahLst/>
              <a:cxnLst/>
              <a:rect l="l" t="t" r="r" b="b"/>
              <a:pathLst>
                <a:path w="1612265" h="1444625">
                  <a:moveTo>
                    <a:pt x="167570" y="1444585"/>
                  </a:moveTo>
                  <a:lnTo>
                    <a:pt x="0" y="715322"/>
                  </a:lnTo>
                  <a:lnTo>
                    <a:pt x="1523159" y="0"/>
                  </a:lnTo>
                  <a:lnTo>
                    <a:pt x="1611773" y="0"/>
                  </a:lnTo>
                  <a:lnTo>
                    <a:pt x="335794" y="909268"/>
                  </a:lnTo>
                  <a:lnTo>
                    <a:pt x="167570" y="144458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78906" y="2"/>
              <a:ext cx="2396490" cy="1275715"/>
            </a:xfrm>
            <a:custGeom>
              <a:avLst/>
              <a:gdLst/>
              <a:ahLst/>
              <a:cxnLst/>
              <a:rect l="l" t="t" r="r" b="b"/>
              <a:pathLst>
                <a:path w="2396490" h="1275715">
                  <a:moveTo>
                    <a:pt x="636242" y="715322"/>
                  </a:moveTo>
                  <a:lnTo>
                    <a:pt x="0" y="347086"/>
                  </a:lnTo>
                  <a:lnTo>
                    <a:pt x="1675916" y="0"/>
                  </a:lnTo>
                  <a:lnTo>
                    <a:pt x="2157725" y="0"/>
                  </a:lnTo>
                  <a:lnTo>
                    <a:pt x="636242" y="715322"/>
                  </a:lnTo>
                  <a:close/>
                </a:path>
                <a:path w="2396490" h="1275715">
                  <a:moveTo>
                    <a:pt x="1605007" y="1275537"/>
                  </a:moveTo>
                  <a:lnTo>
                    <a:pt x="972037" y="909268"/>
                  </a:lnTo>
                  <a:lnTo>
                    <a:pt x="2246285" y="0"/>
                  </a:lnTo>
                  <a:lnTo>
                    <a:pt x="2396166" y="0"/>
                  </a:lnTo>
                  <a:lnTo>
                    <a:pt x="1605007" y="127553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8729" y="2"/>
              <a:ext cx="3231533" cy="190078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4803883"/>
            <a:ext cx="825500" cy="1397000"/>
            <a:chOff x="0" y="4773264"/>
            <a:chExt cx="825500" cy="13970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773264"/>
              <a:ext cx="825376" cy="1397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24" y="5817869"/>
              <a:ext cx="238125" cy="238124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8CD319E-3939-F235-93E7-C991275A7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31" y="2051158"/>
            <a:ext cx="7371037" cy="55282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48A91F-10A1-C7F0-DB4D-8724C6285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0" y="2051158"/>
            <a:ext cx="7371037" cy="55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0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F08219-4D21-3618-00A9-4B8F925C398C}"/>
              </a:ext>
            </a:extLst>
          </p:cNvPr>
          <p:cNvSpPr txBox="1"/>
          <p:nvPr/>
        </p:nvSpPr>
        <p:spPr>
          <a:xfrm>
            <a:off x="6629400" y="4481780"/>
            <a:ext cx="891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57960" y="647934"/>
            <a:ext cx="2457450" cy="2457450"/>
          </a:xfrm>
          <a:custGeom>
            <a:avLst/>
            <a:gdLst/>
            <a:ahLst/>
            <a:cxnLst/>
            <a:rect l="l" t="t" r="r" b="b"/>
            <a:pathLst>
              <a:path w="2457450" h="2457450">
                <a:moveTo>
                  <a:pt x="2457449" y="1228724"/>
                </a:moveTo>
                <a:lnTo>
                  <a:pt x="2382082" y="1231090"/>
                </a:lnTo>
                <a:lnTo>
                  <a:pt x="2309953" y="1233509"/>
                </a:lnTo>
                <a:lnTo>
                  <a:pt x="2240991" y="1236056"/>
                </a:lnTo>
                <a:lnTo>
                  <a:pt x="2175120" y="1238804"/>
                </a:lnTo>
                <a:lnTo>
                  <a:pt x="2112267" y="1241826"/>
                </a:lnTo>
                <a:lnTo>
                  <a:pt x="2052360" y="1245196"/>
                </a:lnTo>
                <a:lnTo>
                  <a:pt x="1995324" y="1248988"/>
                </a:lnTo>
                <a:lnTo>
                  <a:pt x="1941086" y="1253274"/>
                </a:lnTo>
                <a:lnTo>
                  <a:pt x="1889573" y="1258128"/>
                </a:lnTo>
                <a:lnTo>
                  <a:pt x="1840710" y="1263624"/>
                </a:lnTo>
                <a:lnTo>
                  <a:pt x="1794424" y="1269835"/>
                </a:lnTo>
                <a:lnTo>
                  <a:pt x="1750643" y="1276834"/>
                </a:lnTo>
                <a:lnTo>
                  <a:pt x="1709292" y="1284695"/>
                </a:lnTo>
                <a:lnTo>
                  <a:pt x="1670297" y="1293492"/>
                </a:lnTo>
                <a:lnTo>
                  <a:pt x="1599084" y="1314185"/>
                </a:lnTo>
                <a:lnTo>
                  <a:pt x="1536416" y="1339501"/>
                </a:lnTo>
                <a:lnTo>
                  <a:pt x="1481704" y="1370028"/>
                </a:lnTo>
                <a:lnTo>
                  <a:pt x="1496950" y="1401639"/>
                </a:lnTo>
                <a:lnTo>
                  <a:pt x="1536135" y="1468317"/>
                </a:lnTo>
                <a:lnTo>
                  <a:pt x="1560076" y="1503763"/>
                </a:lnTo>
                <a:lnTo>
                  <a:pt x="1586916" y="1540866"/>
                </a:lnTo>
                <a:lnTo>
                  <a:pt x="1616657" y="1579816"/>
                </a:lnTo>
                <a:lnTo>
                  <a:pt x="1649300" y="1620802"/>
                </a:lnTo>
                <a:lnTo>
                  <a:pt x="1684844" y="1664013"/>
                </a:lnTo>
                <a:lnTo>
                  <a:pt x="1723290" y="1709639"/>
                </a:lnTo>
                <a:lnTo>
                  <a:pt x="1764640" y="1757870"/>
                </a:lnTo>
                <a:lnTo>
                  <a:pt x="1808894" y="1808894"/>
                </a:lnTo>
                <a:lnTo>
                  <a:pt x="1757870" y="1764640"/>
                </a:lnTo>
                <a:lnTo>
                  <a:pt x="1709639" y="1723290"/>
                </a:lnTo>
                <a:lnTo>
                  <a:pt x="1664014" y="1684844"/>
                </a:lnTo>
                <a:lnTo>
                  <a:pt x="1620803" y="1649300"/>
                </a:lnTo>
                <a:lnTo>
                  <a:pt x="1579818" y="1616657"/>
                </a:lnTo>
                <a:lnTo>
                  <a:pt x="1540868" y="1586916"/>
                </a:lnTo>
                <a:lnTo>
                  <a:pt x="1503766" y="1560076"/>
                </a:lnTo>
                <a:lnTo>
                  <a:pt x="1468320" y="1536135"/>
                </a:lnTo>
                <a:lnTo>
                  <a:pt x="1434341" y="1515093"/>
                </a:lnTo>
                <a:lnTo>
                  <a:pt x="1370028" y="1481704"/>
                </a:lnTo>
                <a:lnTo>
                  <a:pt x="1354077" y="1508102"/>
                </a:lnTo>
                <a:lnTo>
                  <a:pt x="1326229" y="1566719"/>
                </a:lnTo>
                <a:lnTo>
                  <a:pt x="1303298" y="1633586"/>
                </a:lnTo>
                <a:lnTo>
                  <a:pt x="1284695" y="1709292"/>
                </a:lnTo>
                <a:lnTo>
                  <a:pt x="1276834" y="1750643"/>
                </a:lnTo>
                <a:lnTo>
                  <a:pt x="1269835" y="1794424"/>
                </a:lnTo>
                <a:lnTo>
                  <a:pt x="1263624" y="1840710"/>
                </a:lnTo>
                <a:lnTo>
                  <a:pt x="1258128" y="1889573"/>
                </a:lnTo>
                <a:lnTo>
                  <a:pt x="1253274" y="1941086"/>
                </a:lnTo>
                <a:lnTo>
                  <a:pt x="1248988" y="1995324"/>
                </a:lnTo>
                <a:lnTo>
                  <a:pt x="1245196" y="2052360"/>
                </a:lnTo>
                <a:lnTo>
                  <a:pt x="1241826" y="2112267"/>
                </a:lnTo>
                <a:lnTo>
                  <a:pt x="1238804" y="2175120"/>
                </a:lnTo>
                <a:lnTo>
                  <a:pt x="1236056" y="2240990"/>
                </a:lnTo>
                <a:lnTo>
                  <a:pt x="1233509" y="2309953"/>
                </a:lnTo>
                <a:lnTo>
                  <a:pt x="1231090" y="2382082"/>
                </a:lnTo>
                <a:lnTo>
                  <a:pt x="1228724" y="2457449"/>
                </a:lnTo>
                <a:lnTo>
                  <a:pt x="1226359" y="2382082"/>
                </a:lnTo>
                <a:lnTo>
                  <a:pt x="1223940" y="2309953"/>
                </a:lnTo>
                <a:lnTo>
                  <a:pt x="1221393" y="2240990"/>
                </a:lnTo>
                <a:lnTo>
                  <a:pt x="1218645" y="2175120"/>
                </a:lnTo>
                <a:lnTo>
                  <a:pt x="1215622" y="2112267"/>
                </a:lnTo>
                <a:lnTo>
                  <a:pt x="1212252" y="2052360"/>
                </a:lnTo>
                <a:lnTo>
                  <a:pt x="1208461" y="1995324"/>
                </a:lnTo>
                <a:lnTo>
                  <a:pt x="1204175" y="1941086"/>
                </a:lnTo>
                <a:lnTo>
                  <a:pt x="1199321" y="1889573"/>
                </a:lnTo>
                <a:lnTo>
                  <a:pt x="1193825" y="1840710"/>
                </a:lnTo>
                <a:lnTo>
                  <a:pt x="1187614" y="1794424"/>
                </a:lnTo>
                <a:lnTo>
                  <a:pt x="1180615" y="1750643"/>
                </a:lnTo>
                <a:lnTo>
                  <a:pt x="1172753" y="1709292"/>
                </a:lnTo>
                <a:lnTo>
                  <a:pt x="1163957" y="1670297"/>
                </a:lnTo>
                <a:lnTo>
                  <a:pt x="1143263" y="1599084"/>
                </a:lnTo>
                <a:lnTo>
                  <a:pt x="1117947" y="1536416"/>
                </a:lnTo>
                <a:lnTo>
                  <a:pt x="1087421" y="1481704"/>
                </a:lnTo>
                <a:lnTo>
                  <a:pt x="1055810" y="1496950"/>
                </a:lnTo>
                <a:lnTo>
                  <a:pt x="989131" y="1536135"/>
                </a:lnTo>
                <a:lnTo>
                  <a:pt x="953685" y="1560076"/>
                </a:lnTo>
                <a:lnTo>
                  <a:pt x="916582" y="1586916"/>
                </a:lnTo>
                <a:lnTo>
                  <a:pt x="877633" y="1616657"/>
                </a:lnTo>
                <a:lnTo>
                  <a:pt x="836647" y="1649300"/>
                </a:lnTo>
                <a:lnTo>
                  <a:pt x="793436" y="1684844"/>
                </a:lnTo>
                <a:lnTo>
                  <a:pt x="747810" y="1723290"/>
                </a:lnTo>
                <a:lnTo>
                  <a:pt x="699579" y="1764640"/>
                </a:lnTo>
                <a:lnTo>
                  <a:pt x="648555" y="1808894"/>
                </a:lnTo>
                <a:lnTo>
                  <a:pt x="692809" y="1757870"/>
                </a:lnTo>
                <a:lnTo>
                  <a:pt x="734158" y="1709639"/>
                </a:lnTo>
                <a:lnTo>
                  <a:pt x="772605" y="1664014"/>
                </a:lnTo>
                <a:lnTo>
                  <a:pt x="808149" y="1620803"/>
                </a:lnTo>
                <a:lnTo>
                  <a:pt x="840791" y="1579818"/>
                </a:lnTo>
                <a:lnTo>
                  <a:pt x="870532" y="1540868"/>
                </a:lnTo>
                <a:lnTo>
                  <a:pt x="897373" y="1503766"/>
                </a:lnTo>
                <a:lnTo>
                  <a:pt x="921314" y="1468320"/>
                </a:lnTo>
                <a:lnTo>
                  <a:pt x="942356" y="1434341"/>
                </a:lnTo>
                <a:lnTo>
                  <a:pt x="975745" y="1370028"/>
                </a:lnTo>
                <a:lnTo>
                  <a:pt x="949347" y="1354077"/>
                </a:lnTo>
                <a:lnTo>
                  <a:pt x="890730" y="1326229"/>
                </a:lnTo>
                <a:lnTo>
                  <a:pt x="823863" y="1303298"/>
                </a:lnTo>
                <a:lnTo>
                  <a:pt x="748157" y="1284695"/>
                </a:lnTo>
                <a:lnTo>
                  <a:pt x="706806" y="1276834"/>
                </a:lnTo>
                <a:lnTo>
                  <a:pt x="663024" y="1269835"/>
                </a:lnTo>
                <a:lnTo>
                  <a:pt x="616739" y="1263624"/>
                </a:lnTo>
                <a:lnTo>
                  <a:pt x="567876" y="1258128"/>
                </a:lnTo>
                <a:lnTo>
                  <a:pt x="516363" y="1253274"/>
                </a:lnTo>
                <a:lnTo>
                  <a:pt x="462125" y="1248988"/>
                </a:lnTo>
                <a:lnTo>
                  <a:pt x="405089" y="1245196"/>
                </a:lnTo>
                <a:lnTo>
                  <a:pt x="345181" y="1241826"/>
                </a:lnTo>
                <a:lnTo>
                  <a:pt x="282329" y="1238804"/>
                </a:lnTo>
                <a:lnTo>
                  <a:pt x="216458" y="1236056"/>
                </a:lnTo>
                <a:lnTo>
                  <a:pt x="147495" y="1233509"/>
                </a:lnTo>
                <a:lnTo>
                  <a:pt x="75367" y="1231090"/>
                </a:lnTo>
                <a:lnTo>
                  <a:pt x="0" y="1228724"/>
                </a:lnTo>
                <a:lnTo>
                  <a:pt x="75367" y="1226359"/>
                </a:lnTo>
                <a:lnTo>
                  <a:pt x="147495" y="1223940"/>
                </a:lnTo>
                <a:lnTo>
                  <a:pt x="216458" y="1221393"/>
                </a:lnTo>
                <a:lnTo>
                  <a:pt x="282329" y="1218645"/>
                </a:lnTo>
                <a:lnTo>
                  <a:pt x="345181" y="1215622"/>
                </a:lnTo>
                <a:lnTo>
                  <a:pt x="405089" y="1212252"/>
                </a:lnTo>
                <a:lnTo>
                  <a:pt x="462125" y="1208461"/>
                </a:lnTo>
                <a:lnTo>
                  <a:pt x="516363" y="1204175"/>
                </a:lnTo>
                <a:lnTo>
                  <a:pt x="567876" y="1199321"/>
                </a:lnTo>
                <a:lnTo>
                  <a:pt x="616739" y="1193825"/>
                </a:lnTo>
                <a:lnTo>
                  <a:pt x="663024" y="1187614"/>
                </a:lnTo>
                <a:lnTo>
                  <a:pt x="706806" y="1180615"/>
                </a:lnTo>
                <a:lnTo>
                  <a:pt x="748157" y="1172753"/>
                </a:lnTo>
                <a:lnTo>
                  <a:pt x="787152" y="1163957"/>
                </a:lnTo>
                <a:lnTo>
                  <a:pt x="858365" y="1143264"/>
                </a:lnTo>
                <a:lnTo>
                  <a:pt x="921033" y="1117948"/>
                </a:lnTo>
                <a:lnTo>
                  <a:pt x="975745" y="1087421"/>
                </a:lnTo>
                <a:lnTo>
                  <a:pt x="960499" y="1055810"/>
                </a:lnTo>
                <a:lnTo>
                  <a:pt x="921314" y="989132"/>
                </a:lnTo>
                <a:lnTo>
                  <a:pt x="897373" y="953686"/>
                </a:lnTo>
                <a:lnTo>
                  <a:pt x="870532" y="916582"/>
                </a:lnTo>
                <a:lnTo>
                  <a:pt x="840791" y="877633"/>
                </a:lnTo>
                <a:lnTo>
                  <a:pt x="808149" y="836647"/>
                </a:lnTo>
                <a:lnTo>
                  <a:pt x="772605" y="793436"/>
                </a:lnTo>
                <a:lnTo>
                  <a:pt x="734158" y="747810"/>
                </a:lnTo>
                <a:lnTo>
                  <a:pt x="692809" y="699579"/>
                </a:lnTo>
                <a:lnTo>
                  <a:pt x="648555" y="648555"/>
                </a:lnTo>
                <a:lnTo>
                  <a:pt x="699579" y="692809"/>
                </a:lnTo>
                <a:lnTo>
                  <a:pt x="747809" y="734159"/>
                </a:lnTo>
                <a:lnTo>
                  <a:pt x="793435" y="772605"/>
                </a:lnTo>
                <a:lnTo>
                  <a:pt x="836646" y="808149"/>
                </a:lnTo>
                <a:lnTo>
                  <a:pt x="877631" y="840791"/>
                </a:lnTo>
                <a:lnTo>
                  <a:pt x="916580" y="870533"/>
                </a:lnTo>
                <a:lnTo>
                  <a:pt x="953683" y="897373"/>
                </a:lnTo>
                <a:lnTo>
                  <a:pt x="989129" y="921314"/>
                </a:lnTo>
                <a:lnTo>
                  <a:pt x="1023108" y="942356"/>
                </a:lnTo>
                <a:lnTo>
                  <a:pt x="1087421" y="975745"/>
                </a:lnTo>
                <a:lnTo>
                  <a:pt x="1103372" y="949347"/>
                </a:lnTo>
                <a:lnTo>
                  <a:pt x="1131220" y="890730"/>
                </a:lnTo>
                <a:lnTo>
                  <a:pt x="1154151" y="823863"/>
                </a:lnTo>
                <a:lnTo>
                  <a:pt x="1172753" y="748157"/>
                </a:lnTo>
                <a:lnTo>
                  <a:pt x="1180615" y="706806"/>
                </a:lnTo>
                <a:lnTo>
                  <a:pt x="1187614" y="663024"/>
                </a:lnTo>
                <a:lnTo>
                  <a:pt x="1193825" y="616739"/>
                </a:lnTo>
                <a:lnTo>
                  <a:pt x="1199321" y="567876"/>
                </a:lnTo>
                <a:lnTo>
                  <a:pt x="1204175" y="516363"/>
                </a:lnTo>
                <a:lnTo>
                  <a:pt x="1208461" y="462125"/>
                </a:lnTo>
                <a:lnTo>
                  <a:pt x="1212252" y="405089"/>
                </a:lnTo>
                <a:lnTo>
                  <a:pt x="1215622" y="345181"/>
                </a:lnTo>
                <a:lnTo>
                  <a:pt x="1218645" y="282329"/>
                </a:lnTo>
                <a:lnTo>
                  <a:pt x="1221393" y="216458"/>
                </a:lnTo>
                <a:lnTo>
                  <a:pt x="1223940" y="147495"/>
                </a:lnTo>
                <a:lnTo>
                  <a:pt x="1226359" y="75367"/>
                </a:lnTo>
                <a:lnTo>
                  <a:pt x="1228724" y="0"/>
                </a:lnTo>
                <a:lnTo>
                  <a:pt x="1231090" y="75367"/>
                </a:lnTo>
                <a:lnTo>
                  <a:pt x="1233509" y="147495"/>
                </a:lnTo>
                <a:lnTo>
                  <a:pt x="1236056" y="216458"/>
                </a:lnTo>
                <a:lnTo>
                  <a:pt x="1238804" y="282329"/>
                </a:lnTo>
                <a:lnTo>
                  <a:pt x="1241826" y="345181"/>
                </a:lnTo>
                <a:lnTo>
                  <a:pt x="1245196" y="405089"/>
                </a:lnTo>
                <a:lnTo>
                  <a:pt x="1248988" y="462125"/>
                </a:lnTo>
                <a:lnTo>
                  <a:pt x="1253274" y="516363"/>
                </a:lnTo>
                <a:lnTo>
                  <a:pt x="1258128" y="567876"/>
                </a:lnTo>
                <a:lnTo>
                  <a:pt x="1263624" y="616739"/>
                </a:lnTo>
                <a:lnTo>
                  <a:pt x="1269835" y="663024"/>
                </a:lnTo>
                <a:lnTo>
                  <a:pt x="1276834" y="706806"/>
                </a:lnTo>
                <a:lnTo>
                  <a:pt x="1284695" y="748157"/>
                </a:lnTo>
                <a:lnTo>
                  <a:pt x="1293492" y="787152"/>
                </a:lnTo>
                <a:lnTo>
                  <a:pt x="1314185" y="858365"/>
                </a:lnTo>
                <a:lnTo>
                  <a:pt x="1339501" y="921033"/>
                </a:lnTo>
                <a:lnTo>
                  <a:pt x="1370028" y="975745"/>
                </a:lnTo>
                <a:lnTo>
                  <a:pt x="1401639" y="960499"/>
                </a:lnTo>
                <a:lnTo>
                  <a:pt x="1468317" y="921314"/>
                </a:lnTo>
                <a:lnTo>
                  <a:pt x="1503763" y="897373"/>
                </a:lnTo>
                <a:lnTo>
                  <a:pt x="1540866" y="870532"/>
                </a:lnTo>
                <a:lnTo>
                  <a:pt x="1579816" y="840791"/>
                </a:lnTo>
                <a:lnTo>
                  <a:pt x="1620802" y="808149"/>
                </a:lnTo>
                <a:lnTo>
                  <a:pt x="1664013" y="772605"/>
                </a:lnTo>
                <a:lnTo>
                  <a:pt x="1709639" y="734158"/>
                </a:lnTo>
                <a:lnTo>
                  <a:pt x="1757869" y="692809"/>
                </a:lnTo>
                <a:lnTo>
                  <a:pt x="1808894" y="648555"/>
                </a:lnTo>
                <a:lnTo>
                  <a:pt x="1764640" y="699579"/>
                </a:lnTo>
                <a:lnTo>
                  <a:pt x="1723290" y="747809"/>
                </a:lnTo>
                <a:lnTo>
                  <a:pt x="1684844" y="793435"/>
                </a:lnTo>
                <a:lnTo>
                  <a:pt x="1649300" y="836646"/>
                </a:lnTo>
                <a:lnTo>
                  <a:pt x="1616657" y="877631"/>
                </a:lnTo>
                <a:lnTo>
                  <a:pt x="1586916" y="916580"/>
                </a:lnTo>
                <a:lnTo>
                  <a:pt x="1560076" y="953683"/>
                </a:lnTo>
                <a:lnTo>
                  <a:pt x="1536135" y="989129"/>
                </a:lnTo>
                <a:lnTo>
                  <a:pt x="1515093" y="1023108"/>
                </a:lnTo>
                <a:lnTo>
                  <a:pt x="1481704" y="1087421"/>
                </a:lnTo>
                <a:lnTo>
                  <a:pt x="1508102" y="1103372"/>
                </a:lnTo>
                <a:lnTo>
                  <a:pt x="1566719" y="1131220"/>
                </a:lnTo>
                <a:lnTo>
                  <a:pt x="1633586" y="1154151"/>
                </a:lnTo>
                <a:lnTo>
                  <a:pt x="1709292" y="1172753"/>
                </a:lnTo>
                <a:lnTo>
                  <a:pt x="1750643" y="1180615"/>
                </a:lnTo>
                <a:lnTo>
                  <a:pt x="1794424" y="1187614"/>
                </a:lnTo>
                <a:lnTo>
                  <a:pt x="1840710" y="1193825"/>
                </a:lnTo>
                <a:lnTo>
                  <a:pt x="1889573" y="1199321"/>
                </a:lnTo>
                <a:lnTo>
                  <a:pt x="1941086" y="1204175"/>
                </a:lnTo>
                <a:lnTo>
                  <a:pt x="1995324" y="1208461"/>
                </a:lnTo>
                <a:lnTo>
                  <a:pt x="2052360" y="1212252"/>
                </a:lnTo>
                <a:lnTo>
                  <a:pt x="2112267" y="1215622"/>
                </a:lnTo>
                <a:lnTo>
                  <a:pt x="2175120" y="1218645"/>
                </a:lnTo>
                <a:lnTo>
                  <a:pt x="2240991" y="1221393"/>
                </a:lnTo>
                <a:lnTo>
                  <a:pt x="2309953" y="1223940"/>
                </a:lnTo>
                <a:lnTo>
                  <a:pt x="2382082" y="1226359"/>
                </a:lnTo>
                <a:lnTo>
                  <a:pt x="2457449" y="1228724"/>
                </a:lnTo>
                <a:close/>
              </a:path>
            </a:pathLst>
          </a:custGeom>
          <a:solidFill>
            <a:srgbClr val="FFCC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5851" y="2040407"/>
            <a:ext cx="2794008" cy="25933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0366" y="2159830"/>
            <a:ext cx="2793726" cy="25933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6979" y="6140957"/>
            <a:ext cx="2794008" cy="25933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4749" y="6140957"/>
            <a:ext cx="2793726" cy="25933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60363" y="2080842"/>
            <a:ext cx="2793726" cy="25933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3422" y="6140957"/>
            <a:ext cx="2793726" cy="25933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88306" y="6140957"/>
            <a:ext cx="2793726" cy="259330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54089" y="417703"/>
            <a:ext cx="5565775" cy="984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300" spc="-10" dirty="0">
                <a:solidFill>
                  <a:srgbClr val="FFCC81"/>
                </a:solidFill>
              </a:rPr>
              <a:t>Meet</a:t>
            </a:r>
            <a:r>
              <a:rPr sz="6300" spc="-430" dirty="0">
                <a:solidFill>
                  <a:srgbClr val="FFCC81"/>
                </a:solidFill>
              </a:rPr>
              <a:t> </a:t>
            </a:r>
            <a:r>
              <a:rPr sz="6300" spc="-5" dirty="0">
                <a:solidFill>
                  <a:srgbClr val="FFCC81"/>
                </a:solidFill>
              </a:rPr>
              <a:t>our</a:t>
            </a:r>
            <a:r>
              <a:rPr sz="6300" spc="-430" dirty="0">
                <a:solidFill>
                  <a:srgbClr val="FFCC81"/>
                </a:solidFill>
              </a:rPr>
              <a:t> </a:t>
            </a:r>
            <a:r>
              <a:rPr sz="6300" spc="-15" dirty="0">
                <a:solidFill>
                  <a:srgbClr val="FFCC81"/>
                </a:solidFill>
              </a:rPr>
              <a:t>Team</a:t>
            </a:r>
            <a:endParaRPr sz="6300"/>
          </a:p>
        </p:txBody>
      </p:sp>
      <p:sp>
        <p:nvSpPr>
          <p:cNvPr id="11" name="object 11"/>
          <p:cNvSpPr txBox="1"/>
          <p:nvPr/>
        </p:nvSpPr>
        <p:spPr>
          <a:xfrm>
            <a:off x="11168452" y="4664621"/>
            <a:ext cx="3943350" cy="890269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  <a:tabLst>
                <a:tab pos="2264410" algn="l"/>
              </a:tabLst>
            </a:pPr>
            <a:r>
              <a:rPr sz="2300" b="1" spc="-14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CC81"/>
                </a:solidFill>
                <a:latin typeface="Arial"/>
                <a:cs typeface="Arial"/>
              </a:rPr>
              <a:t>D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14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3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3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21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FFCC81"/>
                </a:solidFill>
                <a:latin typeface="Arial"/>
                <a:cs typeface="Arial"/>
              </a:rPr>
              <a:t>Y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300" b="1" spc="-34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3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endParaRPr sz="2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365" dirty="0">
                <a:solidFill>
                  <a:srgbClr val="FFCC81"/>
                </a:solidFill>
                <a:latin typeface="Microsoft Sans Serif"/>
                <a:cs typeface="Microsoft Sans Serif"/>
              </a:rPr>
              <a:t>1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90" dirty="0">
                <a:solidFill>
                  <a:srgbClr val="FFCC81"/>
                </a:solidFill>
                <a:latin typeface="Microsoft Sans Serif"/>
                <a:cs typeface="Microsoft Sans Serif"/>
              </a:rPr>
              <a:t>8</a:t>
            </a:r>
            <a:endParaRPr sz="145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6653" y="8683761"/>
            <a:ext cx="2509520" cy="94234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  <a:tabLst>
                <a:tab pos="1475105" algn="l"/>
              </a:tabLst>
            </a:pP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CC81"/>
                </a:solidFill>
                <a:latin typeface="Arial"/>
                <a:cs typeface="Arial"/>
              </a:rPr>
              <a:t>C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15" dirty="0">
                <a:solidFill>
                  <a:srgbClr val="FFCC81"/>
                </a:solidFill>
                <a:latin typeface="Arial"/>
                <a:cs typeface="Arial"/>
              </a:rPr>
              <a:t>G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FFCC81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280" dirty="0">
                <a:solidFill>
                  <a:srgbClr val="FFCC81"/>
                </a:solidFill>
                <a:latin typeface="Microsoft Sans Serif"/>
                <a:cs typeface="Microsoft Sans Serif"/>
              </a:rPr>
              <a:t>8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90554" y="8742555"/>
            <a:ext cx="3942079" cy="94234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  <a:tabLst>
                <a:tab pos="1842770" algn="l"/>
                <a:tab pos="3248660" algn="l"/>
              </a:tabLst>
            </a:pPr>
            <a:r>
              <a:rPr sz="2400" b="1" spc="-15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FFCC81"/>
                </a:solidFill>
                <a:latin typeface="Arial"/>
                <a:cs typeface="Arial"/>
              </a:rPr>
              <a:t>B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-175" dirty="0">
                <a:solidFill>
                  <a:srgbClr val="FFCC81"/>
                </a:solidFill>
                <a:latin typeface="Arial"/>
                <a:cs typeface="Arial"/>
              </a:rPr>
              <a:t>K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465" dirty="0">
                <a:solidFill>
                  <a:srgbClr val="FFCC81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-40" dirty="0">
                <a:solidFill>
                  <a:srgbClr val="FFCC81"/>
                </a:solidFill>
                <a:latin typeface="Arial"/>
                <a:cs typeface="Arial"/>
              </a:rPr>
              <a:t>J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endParaRPr sz="2400" dirty="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980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35" dirty="0">
                <a:solidFill>
                  <a:srgbClr val="FFCC81"/>
                </a:solidFill>
                <a:latin typeface="Microsoft Sans Serif"/>
                <a:cs typeface="Microsoft Sans Serif"/>
              </a:rPr>
              <a:t>M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280" dirty="0">
                <a:solidFill>
                  <a:srgbClr val="FFCC81"/>
                </a:solidFill>
                <a:latin typeface="Microsoft Sans Serif"/>
                <a:cs typeface="Microsoft Sans Serif"/>
              </a:rPr>
              <a:t>5</a:t>
            </a:r>
            <a:r>
              <a:rPr sz="1450" spc="80" dirty="0">
                <a:solidFill>
                  <a:srgbClr val="FFCC81"/>
                </a:solidFill>
                <a:latin typeface="Microsoft Sans Serif"/>
                <a:cs typeface="Microsoft Sans Serif"/>
              </a:rPr>
              <a:t>4</a:t>
            </a:r>
            <a:endParaRPr sz="145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69139" y="4670496"/>
            <a:ext cx="2580005" cy="88455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1995170" algn="l"/>
              </a:tabLst>
            </a:pPr>
            <a:r>
              <a:rPr sz="2400" b="1" spc="-15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CC81"/>
                </a:solidFill>
                <a:latin typeface="Arial"/>
                <a:cs typeface="Arial"/>
              </a:rPr>
              <a:t>D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CC81"/>
                </a:solidFill>
                <a:latin typeface="Arial"/>
                <a:cs typeface="Arial"/>
              </a:rPr>
              <a:t>D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endParaRPr sz="24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810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365" dirty="0">
                <a:solidFill>
                  <a:srgbClr val="FFCC81"/>
                </a:solidFill>
                <a:latin typeface="Microsoft Sans Serif"/>
                <a:cs typeface="Microsoft Sans Serif"/>
              </a:rPr>
              <a:t>1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55" dirty="0">
                <a:solidFill>
                  <a:srgbClr val="FFCC81"/>
                </a:solidFill>
                <a:latin typeface="Microsoft Sans Serif"/>
                <a:cs typeface="Microsoft Sans Serif"/>
              </a:rPr>
              <a:t>3</a:t>
            </a:r>
            <a:endParaRPr sz="145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6963" y="8742555"/>
            <a:ext cx="2874010" cy="94234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  <a:tabLst>
                <a:tab pos="1056640" algn="l"/>
              </a:tabLst>
            </a:pPr>
            <a:r>
              <a:rPr sz="2400" b="1" spc="-15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FFCC81"/>
                </a:solidFill>
                <a:latin typeface="Arial"/>
                <a:cs typeface="Arial"/>
              </a:rPr>
              <a:t>.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-125" dirty="0">
                <a:solidFill>
                  <a:srgbClr val="FFCC81"/>
                </a:solidFill>
                <a:latin typeface="Arial"/>
                <a:cs typeface="Arial"/>
              </a:rPr>
              <a:t>P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FFCC81"/>
                </a:solidFill>
                <a:latin typeface="Arial"/>
                <a:cs typeface="Arial"/>
              </a:rPr>
              <a:t>Y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FFCC81"/>
                </a:solidFill>
                <a:latin typeface="Arial"/>
                <a:cs typeface="Arial"/>
              </a:rPr>
              <a:t>K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" algn="ctr">
              <a:lnSpc>
                <a:spcPct val="100000"/>
              </a:lnSpc>
              <a:spcBef>
                <a:spcPts val="980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305" dirty="0">
                <a:solidFill>
                  <a:srgbClr val="FFCC81"/>
                </a:solidFill>
                <a:latin typeface="Microsoft Sans Serif"/>
                <a:cs typeface="Microsoft Sans Serif"/>
              </a:rPr>
              <a:t>9</a:t>
            </a:r>
            <a:r>
              <a:rPr sz="1450" spc="-25" dirty="0">
                <a:solidFill>
                  <a:srgbClr val="FFCC81"/>
                </a:solidFill>
                <a:latin typeface="Microsoft Sans Serif"/>
                <a:cs typeface="Microsoft Sans Serif"/>
              </a:rPr>
              <a:t>7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104" y="8887957"/>
            <a:ext cx="4034790" cy="725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817370" algn="l"/>
                <a:tab pos="3049905" algn="l"/>
              </a:tabLst>
            </a:pPr>
            <a:r>
              <a:rPr sz="2100" b="1" spc="-105" dirty="0">
                <a:solidFill>
                  <a:srgbClr val="FFCC81"/>
                </a:solidFill>
                <a:latin typeface="Arial"/>
                <a:cs typeface="Arial"/>
              </a:rPr>
              <a:t>P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19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2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13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2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FFCC81"/>
                </a:solidFill>
                <a:latin typeface="Arial"/>
                <a:cs typeface="Arial"/>
              </a:rPr>
              <a:t>T</a:t>
            </a:r>
            <a:r>
              <a:rPr sz="21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100" b="1" spc="-150" dirty="0">
                <a:solidFill>
                  <a:srgbClr val="FFCC81"/>
                </a:solidFill>
                <a:latin typeface="Arial"/>
                <a:cs typeface="Arial"/>
              </a:rPr>
              <a:t>K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6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409" dirty="0">
                <a:solidFill>
                  <a:srgbClr val="FFCC81"/>
                </a:solidFill>
                <a:latin typeface="Arial"/>
                <a:cs typeface="Arial"/>
              </a:rPr>
              <a:t>M</a:t>
            </a:r>
            <a:r>
              <a:rPr sz="2100" b="1" spc="-2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19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1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100" b="1" spc="-130" dirty="0">
                <a:solidFill>
                  <a:srgbClr val="FFCC81"/>
                </a:solidFill>
                <a:latin typeface="Arial"/>
                <a:cs typeface="Arial"/>
              </a:rPr>
              <a:t>S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20" dirty="0">
                <a:solidFill>
                  <a:srgbClr val="FFCC81"/>
                </a:solidFill>
                <a:latin typeface="Arial"/>
                <a:cs typeface="Arial"/>
              </a:rPr>
              <a:t>I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20" dirty="0">
                <a:solidFill>
                  <a:srgbClr val="FFCC81"/>
                </a:solidFill>
                <a:latin typeface="Arial"/>
                <a:cs typeface="Arial"/>
              </a:rPr>
              <a:t>N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15" dirty="0">
                <a:solidFill>
                  <a:srgbClr val="FFCC81"/>
                </a:solidFill>
                <a:latin typeface="Arial"/>
                <a:cs typeface="Arial"/>
              </a:rPr>
              <a:t>G</a:t>
            </a:r>
            <a:r>
              <a:rPr sz="2100" b="1" spc="-310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endParaRPr sz="2100">
              <a:latin typeface="Arial"/>
              <a:cs typeface="Arial"/>
            </a:endParaRPr>
          </a:p>
          <a:p>
            <a:pPr marR="110489" algn="ctr">
              <a:lnSpc>
                <a:spcPct val="100000"/>
              </a:lnSpc>
              <a:spcBef>
                <a:spcPts val="1215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25" dirty="0">
                <a:solidFill>
                  <a:srgbClr val="FFCC81"/>
                </a:solidFill>
                <a:latin typeface="Microsoft Sans Serif"/>
                <a:cs typeface="Microsoft Sans Serif"/>
              </a:rPr>
              <a:t>7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FFCC81"/>
                </a:solidFill>
                <a:latin typeface="Microsoft Sans Serif"/>
                <a:cs typeface="Microsoft Sans Serif"/>
              </a:rPr>
              <a:t>4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8560" y="4790368"/>
            <a:ext cx="2601595" cy="756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36040" algn="l"/>
              </a:tabLst>
            </a:pP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CC81"/>
                </a:solidFill>
                <a:latin typeface="Arial"/>
                <a:cs typeface="Arial"/>
              </a:rPr>
              <a:t>H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CC81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CC81"/>
                </a:solidFill>
                <a:latin typeface="Arial"/>
                <a:cs typeface="Arial"/>
              </a:rPr>
              <a:t>	</a:t>
            </a:r>
            <a:r>
              <a:rPr sz="2400" b="1" spc="-175" dirty="0">
                <a:solidFill>
                  <a:srgbClr val="FFCC81"/>
                </a:solidFill>
                <a:latin typeface="Arial"/>
                <a:cs typeface="Arial"/>
              </a:rPr>
              <a:t>K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FFCC81"/>
                </a:solidFill>
                <a:latin typeface="Arial"/>
                <a:cs typeface="Arial"/>
              </a:rPr>
              <a:t>U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465" dirty="0">
                <a:solidFill>
                  <a:srgbClr val="FFCC81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CC81"/>
                </a:solidFill>
                <a:latin typeface="Arial"/>
                <a:cs typeface="Arial"/>
              </a:rPr>
              <a:t>A</a:t>
            </a:r>
            <a:r>
              <a:rPr sz="2400" b="1" spc="-355" dirty="0">
                <a:solidFill>
                  <a:srgbClr val="FFCC81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CC81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694690">
              <a:lnSpc>
                <a:spcPct val="100000"/>
              </a:lnSpc>
              <a:spcBef>
                <a:spcPts val="1095"/>
              </a:spcBef>
            </a:pPr>
            <a:r>
              <a:rPr sz="1450" spc="30" dirty="0">
                <a:solidFill>
                  <a:srgbClr val="FFCC81"/>
                </a:solidFill>
                <a:latin typeface="Microsoft Sans Serif"/>
                <a:cs typeface="Microsoft Sans Serif"/>
              </a:rPr>
              <a:t>2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21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85" dirty="0">
                <a:solidFill>
                  <a:srgbClr val="FFCC81"/>
                </a:solidFill>
                <a:latin typeface="Microsoft Sans Serif"/>
                <a:cs typeface="Microsoft Sans Serif"/>
              </a:rPr>
              <a:t>B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-140" dirty="0">
                <a:solidFill>
                  <a:srgbClr val="FFCC81"/>
                </a:solidFill>
                <a:latin typeface="Microsoft Sans Serif"/>
                <a:cs typeface="Microsoft Sans Serif"/>
              </a:rPr>
              <a:t>E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10" dirty="0">
                <a:solidFill>
                  <a:srgbClr val="FFCC81"/>
                </a:solidFill>
                <a:latin typeface="Microsoft Sans Serif"/>
                <a:cs typeface="Microsoft Sans Serif"/>
              </a:rPr>
              <a:t>C</a:t>
            </a:r>
            <a:r>
              <a:rPr sz="1450" spc="-195" dirty="0">
                <a:solidFill>
                  <a:srgbClr val="FFCC81"/>
                </a:solidFill>
                <a:latin typeface="Microsoft Sans Serif"/>
                <a:cs typeface="Microsoft Sans Serif"/>
              </a:rPr>
              <a:t> </a:t>
            </a:r>
            <a:r>
              <a:rPr sz="1450" spc="400" dirty="0">
                <a:solidFill>
                  <a:srgbClr val="FFCC81"/>
                </a:solidFill>
                <a:latin typeface="Microsoft Sans Serif"/>
                <a:cs typeface="Microsoft Sans Serif"/>
              </a:rPr>
              <a:t>0</a:t>
            </a:r>
            <a:r>
              <a:rPr sz="1450" spc="280" dirty="0">
                <a:solidFill>
                  <a:srgbClr val="FFCC81"/>
                </a:solidFill>
                <a:latin typeface="Microsoft Sans Serif"/>
                <a:cs typeface="Microsoft Sans Serif"/>
              </a:rPr>
              <a:t>8</a:t>
            </a:r>
            <a:r>
              <a:rPr sz="1450" spc="-365" dirty="0">
                <a:solidFill>
                  <a:srgbClr val="FFCC81"/>
                </a:solidFill>
                <a:latin typeface="Microsoft Sans Serif"/>
                <a:cs typeface="Microsoft Sans Serif"/>
              </a:rPr>
              <a:t>1</a:t>
            </a:r>
            <a:endParaRPr sz="1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3137" y="1817227"/>
            <a:ext cx="6055995" cy="6648450"/>
            <a:chOff x="1313137" y="1817227"/>
            <a:chExt cx="6055995" cy="6648450"/>
          </a:xfrm>
        </p:grpSpPr>
        <p:sp>
          <p:nvSpPr>
            <p:cNvPr id="3" name="object 3"/>
            <p:cNvSpPr/>
            <p:nvPr/>
          </p:nvSpPr>
          <p:spPr>
            <a:xfrm>
              <a:off x="1463435" y="1964428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137" y="1817227"/>
              <a:ext cx="3869916" cy="51180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34653" y="2755158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4355" y="2607956"/>
              <a:ext cx="3869916" cy="51180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49408" y="3494381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110" y="3347180"/>
              <a:ext cx="3869916" cy="5118099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78563"/>
              </p:ext>
            </p:extLst>
          </p:nvPr>
        </p:nvGraphicFramePr>
        <p:xfrm>
          <a:off x="8763000" y="127943"/>
          <a:ext cx="9203125" cy="10031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9082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3260"/>
                        </a:spcBef>
                      </a:pPr>
                      <a:r>
                        <a:rPr sz="8100" b="1" spc="195" dirty="0">
                          <a:solidFill>
                            <a:srgbClr val="F6B4A6"/>
                          </a:solidFill>
                          <a:latin typeface="Trebuchet MS"/>
                          <a:cs typeface="Trebuchet MS"/>
                        </a:rPr>
                        <a:t>Index</a:t>
                      </a:r>
                      <a:endParaRPr sz="8100" dirty="0">
                        <a:latin typeface="Trebuchet MS"/>
                        <a:cs typeface="Trebuchet MS"/>
                      </a:endParaRPr>
                    </a:p>
                  </a:txBody>
                  <a:tcPr marL="0" marR="0" marT="414020" marB="0">
                    <a:lnL w="76200">
                      <a:solidFill>
                        <a:srgbClr val="2A4A81"/>
                      </a:solidFill>
                      <a:prstDash val="solid"/>
                    </a:lnL>
                    <a:lnR w="76200">
                      <a:solidFill>
                        <a:srgbClr val="2A4A81"/>
                      </a:solidFill>
                      <a:prstDash val="solid"/>
                    </a:lnR>
                    <a:lnT w="76200">
                      <a:solidFill>
                        <a:srgbClr val="2A4A81"/>
                      </a:solidFill>
                      <a:prstDash val="solid"/>
                    </a:lnT>
                    <a:lnB w="76200">
                      <a:solidFill>
                        <a:srgbClr val="2A4A8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2841">
                <a:tc>
                  <a:txBody>
                    <a:bodyPr/>
                    <a:lstStyle/>
                    <a:p>
                      <a:pPr marL="223520" marR="4045585">
                        <a:lnSpc>
                          <a:spcPct val="116399"/>
                        </a:lnSpc>
                        <a:spcBef>
                          <a:spcPts val="1739"/>
                        </a:spcBef>
                      </a:pPr>
                      <a:r>
                        <a:rPr sz="2900" spc="5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KEY</a:t>
                      </a:r>
                      <a:r>
                        <a:rPr sz="2900" spc="-11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00" spc="12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TOPICS</a:t>
                      </a:r>
                      <a:r>
                        <a:rPr sz="2900" spc="-11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00" spc="18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DISCUSSED</a:t>
                      </a:r>
                      <a:r>
                        <a:rPr sz="2900" spc="-11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00" spc="19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2900" spc="-86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00" spc="15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2900" spc="-10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00" spc="9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PRESENTATION</a:t>
                      </a:r>
                      <a:endParaRPr sz="2900">
                        <a:latin typeface="Trebuchet MS"/>
                        <a:cs typeface="Trebuchet MS"/>
                      </a:endParaRPr>
                    </a:p>
                  </a:txBody>
                  <a:tcPr marL="0" marR="0" marT="220979" marB="0">
                    <a:lnL w="76200">
                      <a:solidFill>
                        <a:srgbClr val="2A4A81"/>
                      </a:solidFill>
                      <a:prstDash val="solid"/>
                    </a:lnL>
                    <a:lnR w="76200">
                      <a:solidFill>
                        <a:srgbClr val="2A4A81"/>
                      </a:solidFill>
                      <a:prstDash val="solid"/>
                    </a:lnR>
                    <a:lnT w="76200">
                      <a:solidFill>
                        <a:srgbClr val="2A4A81"/>
                      </a:solidFill>
                      <a:prstDash val="solid"/>
                    </a:lnT>
                    <a:lnB w="76200">
                      <a:solidFill>
                        <a:srgbClr val="2A4A8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9191">
                <a:tc>
                  <a:txBody>
                    <a:bodyPr/>
                    <a:lstStyle/>
                    <a:p>
                      <a:pPr marL="935990" marR="4971415">
                        <a:lnSpc>
                          <a:spcPct val="115500"/>
                        </a:lnSpc>
                        <a:spcBef>
                          <a:spcPts val="1820"/>
                        </a:spcBef>
                      </a:pPr>
                      <a:r>
                        <a:rPr sz="3300" spc="3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Introduction </a:t>
                      </a:r>
                      <a:r>
                        <a:rPr sz="3300" spc="35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300" spc="-5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Detailed</a:t>
                      </a:r>
                      <a:r>
                        <a:rPr sz="3300" spc="-17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300" spc="7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Design </a:t>
                      </a:r>
                      <a:r>
                        <a:rPr sz="3300" spc="-98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300" spc="-1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Novelty</a:t>
                      </a:r>
                      <a:endParaRPr sz="3300" dirty="0">
                        <a:latin typeface="Trebuchet MS"/>
                        <a:cs typeface="Trebuchet MS"/>
                      </a:endParaRP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sz="3300" spc="1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Need</a:t>
                      </a:r>
                      <a:r>
                        <a:rPr sz="3300" spc="-14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300" spc="8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3300" spc="-14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Identification </a:t>
                      </a:r>
                      <a:r>
                        <a:rPr sz="3300" spc="-98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lang="en-IN" sz="3300" dirty="0">
                        <a:solidFill>
                          <a:srgbClr val="94DDDE"/>
                        </a:solidFill>
                        <a:latin typeface="Trebuchet MS"/>
                        <a:cs typeface="Trebuchet MS"/>
                      </a:endParaRP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Process Flow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Functionality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Camera View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Circuit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Website &amp; App design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r>
                        <a:rPr lang="en-IN" sz="3300" spc="-20" dirty="0">
                          <a:solidFill>
                            <a:srgbClr val="94DDDE"/>
                          </a:solidFill>
                          <a:latin typeface="Trebuchet MS"/>
                          <a:cs typeface="Trebuchet MS"/>
                        </a:rPr>
                        <a:t>CAD Design</a:t>
                      </a:r>
                    </a:p>
                    <a:p>
                      <a:pPr marL="935990" marR="3446779">
                        <a:lnSpc>
                          <a:spcPct val="115500"/>
                        </a:lnSpc>
                        <a:spcBef>
                          <a:spcPts val="5"/>
                        </a:spcBef>
                      </a:pPr>
                      <a:endParaRPr lang="en-IN" sz="3300" dirty="0">
                        <a:latin typeface="Trebuchet MS"/>
                        <a:cs typeface="Trebuchet MS"/>
                      </a:endParaRPr>
                    </a:p>
                  </a:txBody>
                  <a:tcPr marL="0" marR="0" marT="231140" marB="0">
                    <a:lnL w="76200">
                      <a:solidFill>
                        <a:srgbClr val="2A4A81"/>
                      </a:solidFill>
                      <a:prstDash val="solid"/>
                    </a:lnL>
                    <a:lnR w="76200">
                      <a:solidFill>
                        <a:srgbClr val="2A4A81"/>
                      </a:solidFill>
                      <a:prstDash val="solid"/>
                    </a:lnR>
                    <a:lnT w="76200">
                      <a:solidFill>
                        <a:srgbClr val="2A4A81"/>
                      </a:solidFill>
                      <a:prstDash val="solid"/>
                    </a:lnT>
                    <a:lnB w="76200">
                      <a:solidFill>
                        <a:srgbClr val="2A4A8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1338703"/>
            <a:ext cx="10605370" cy="1141095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48ED8-723C-2A3E-47F0-993BAC759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199" y="6515100"/>
            <a:ext cx="10134601" cy="1123384"/>
          </a:xfrm>
        </p:spPr>
        <p:txBody>
          <a:bodyPr/>
          <a:lstStyle/>
          <a:p>
            <a:r>
              <a:rPr lang="en-US" dirty="0">
                <a:solidFill>
                  <a:srgbClr val="F6B4A6"/>
                </a:solidFill>
                <a:latin typeface="Trebuchet MS" panose="020B0603020202020204" pitchFamily="34" charset="0"/>
              </a:rPr>
              <a:t>Home	Automation	brings	comfort and convenience to all areas  of your home</a:t>
            </a:r>
            <a:endParaRPr lang="en-IN" dirty="0">
              <a:solidFill>
                <a:srgbClr val="F6B4A6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569" y="3009900"/>
            <a:ext cx="180975" cy="180974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356EB8B9-2F2F-157F-2B37-C8C4E90669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72" y="6743700"/>
            <a:ext cx="180975" cy="180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D3DDC2-1B6B-29D1-0056-1E649DB4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878" y="5894617"/>
            <a:ext cx="5073650" cy="4392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8C2C5-8381-80F3-A975-7FED2955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0" y="82135"/>
            <a:ext cx="4159851" cy="3654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72758-80C1-3EAD-CDC3-0A3BBDB4938E}"/>
              </a:ext>
            </a:extLst>
          </p:cNvPr>
          <p:cNvSpPr txBox="1"/>
          <p:nvPr/>
        </p:nvSpPr>
        <p:spPr>
          <a:xfrm>
            <a:off x="1600200" y="2803591"/>
            <a:ext cx="10134600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50" dirty="0">
                <a:solidFill>
                  <a:srgbClr val="F6B4A6"/>
                </a:solidFill>
                <a:latin typeface="Trebuchet MS" panose="020B0603020202020204" pitchFamily="34" charset="0"/>
              </a:rPr>
              <a:t>One of the main concerns today is energy  generation, consumption and  preservation. Since the reserves of fossil  fuels are limited, the use of alternative  energy sources need to be encouraged.</a:t>
            </a:r>
            <a:endParaRPr lang="en-IN" sz="3650" dirty="0">
              <a:solidFill>
                <a:srgbClr val="F6B4A6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660824"/>
            <a:ext cx="126238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85" dirty="0">
                <a:solidFill>
                  <a:srgbClr val="FFFFFF"/>
                </a:solidFill>
              </a:rPr>
              <a:t>Novelty</a:t>
            </a:r>
            <a:r>
              <a:rPr lang="en-IN" sz="9000" spc="-85" dirty="0">
                <a:solidFill>
                  <a:srgbClr val="FFFFFF"/>
                </a:solidFill>
              </a:rPr>
              <a:t>(Completeness)</a:t>
            </a:r>
            <a:endParaRPr sz="9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60" y="6128795"/>
            <a:ext cx="171450" cy="171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985" y="2803591"/>
            <a:ext cx="180975" cy="180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985" y="8543332"/>
            <a:ext cx="180975" cy="180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2123" y="2630381"/>
            <a:ext cx="16694150" cy="71346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95250" marR="412115">
              <a:lnSpc>
                <a:spcPts val="4570"/>
              </a:lnSpc>
              <a:spcBef>
                <a:spcPts val="515"/>
              </a:spcBef>
            </a:pP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Previously </a:t>
            </a:r>
            <a:r>
              <a:rPr sz="3650" spc="-60" dirty="0">
                <a:solidFill>
                  <a:srgbClr val="F6B4A6"/>
                </a:solidFill>
                <a:latin typeface="Trebuchet MS"/>
                <a:cs typeface="Trebuchet MS"/>
              </a:rPr>
              <a:t>built </a:t>
            </a:r>
            <a:r>
              <a:rPr sz="3650" dirty="0">
                <a:solidFill>
                  <a:srgbClr val="F6B4A6"/>
                </a:solidFill>
                <a:latin typeface="Trebuchet MS"/>
                <a:cs typeface="Trebuchet MS"/>
              </a:rPr>
              <a:t>Voice </a:t>
            </a:r>
            <a:r>
              <a:rPr sz="3650" spc="10" dirty="0">
                <a:solidFill>
                  <a:srgbClr val="F6B4A6"/>
                </a:solidFill>
                <a:latin typeface="Trebuchet MS"/>
                <a:cs typeface="Trebuchet MS"/>
              </a:rPr>
              <a:t>Controlled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Home </a:t>
            </a:r>
            <a:r>
              <a:rPr sz="3650" spc="20" dirty="0">
                <a:solidFill>
                  <a:srgbClr val="F6B4A6"/>
                </a:solidFill>
                <a:latin typeface="Trebuchet MS"/>
                <a:cs typeface="Trebuchet MS"/>
              </a:rPr>
              <a:t>Automation </a:t>
            </a:r>
            <a:r>
              <a:rPr sz="3650" spc="114" dirty="0">
                <a:solidFill>
                  <a:srgbClr val="F6B4A6"/>
                </a:solidFill>
                <a:latin typeface="Trebuchet MS"/>
                <a:cs typeface="Trebuchet MS"/>
              </a:rPr>
              <a:t>System </a:t>
            </a:r>
            <a:r>
              <a:rPr sz="3650" spc="155" dirty="0">
                <a:solidFill>
                  <a:srgbClr val="F6B4A6"/>
                </a:solidFill>
                <a:latin typeface="Trebuchet MS"/>
                <a:cs typeface="Trebuchet MS"/>
              </a:rPr>
              <a:t>has </a:t>
            </a:r>
            <a:r>
              <a:rPr sz="3650" spc="10" dirty="0">
                <a:solidFill>
                  <a:srgbClr val="F6B4A6"/>
                </a:solidFill>
                <a:latin typeface="Trebuchet MS"/>
                <a:cs typeface="Trebuchet MS"/>
              </a:rPr>
              <a:t>been </a:t>
            </a:r>
            <a:r>
              <a:rPr sz="3650" spc="-121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50" dirty="0">
                <a:solidFill>
                  <a:srgbClr val="F6B4A6"/>
                </a:solidFill>
                <a:latin typeface="Trebuchet MS"/>
                <a:cs typeface="Trebuchet MS"/>
              </a:rPr>
              <a:t>helpful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rgbClr val="F6B4A6"/>
                </a:solidFill>
                <a:latin typeface="Trebuchet MS"/>
                <a:cs typeface="Trebuchet MS"/>
              </a:rPr>
              <a:t>for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handicapped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5" dirty="0">
                <a:solidFill>
                  <a:srgbClr val="F6B4A6"/>
                </a:solidFill>
                <a:latin typeface="Trebuchet MS"/>
                <a:cs typeface="Trebuchet MS"/>
              </a:rPr>
              <a:t>people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5" dirty="0">
                <a:solidFill>
                  <a:srgbClr val="F6B4A6"/>
                </a:solidFill>
                <a:latin typeface="Trebuchet MS"/>
                <a:cs typeface="Trebuchet MS"/>
              </a:rPr>
              <a:t>(reference)</a:t>
            </a:r>
            <a:r>
              <a:rPr sz="3650" spc="-114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385" dirty="0">
                <a:solidFill>
                  <a:srgbClr val="F6B4A6"/>
                </a:solidFill>
                <a:latin typeface="Trebuchet MS"/>
                <a:cs typeface="Trebuchet MS"/>
              </a:rPr>
              <a:t>.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Our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55" dirty="0">
                <a:solidFill>
                  <a:srgbClr val="F6B4A6"/>
                </a:solidFill>
                <a:latin typeface="Trebuchet MS"/>
                <a:cs typeface="Trebuchet MS"/>
              </a:rPr>
              <a:t>project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0" dirty="0">
                <a:solidFill>
                  <a:srgbClr val="F6B4A6"/>
                </a:solidFill>
                <a:latin typeface="Trebuchet MS"/>
                <a:cs typeface="Trebuchet MS"/>
              </a:rPr>
              <a:t>improves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the </a:t>
            </a:r>
            <a:r>
              <a:rPr sz="3650" spc="-12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45" dirty="0">
                <a:solidFill>
                  <a:srgbClr val="F6B4A6"/>
                </a:solidFill>
                <a:latin typeface="Trebuchet MS"/>
                <a:cs typeface="Trebuchet MS"/>
              </a:rPr>
              <a:t>home </a:t>
            </a:r>
            <a:r>
              <a:rPr sz="3650" spc="10" dirty="0">
                <a:solidFill>
                  <a:srgbClr val="F6B4A6"/>
                </a:solidFill>
                <a:latin typeface="Trebuchet MS"/>
                <a:cs typeface="Trebuchet MS"/>
              </a:rPr>
              <a:t>automation </a:t>
            </a:r>
            <a:r>
              <a:rPr sz="3650" spc="85" dirty="0">
                <a:solidFill>
                  <a:srgbClr val="F6B4A6"/>
                </a:solidFill>
                <a:latin typeface="Trebuchet MS"/>
                <a:cs typeface="Trebuchet MS"/>
              </a:rPr>
              <a:t>system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that </a:t>
            </a:r>
            <a:r>
              <a:rPr sz="3650" spc="155" dirty="0">
                <a:solidFill>
                  <a:srgbClr val="F6B4A6"/>
                </a:solidFill>
                <a:latin typeface="Trebuchet MS"/>
                <a:cs typeface="Trebuchet MS"/>
              </a:rPr>
              <a:t>has </a:t>
            </a:r>
            <a:r>
              <a:rPr sz="3650" spc="55" dirty="0">
                <a:solidFill>
                  <a:srgbClr val="F6B4A6"/>
                </a:solidFill>
                <a:latin typeface="Trebuchet MS"/>
                <a:cs typeface="Trebuchet MS"/>
              </a:rPr>
              <a:t>a </a:t>
            </a:r>
            <a:r>
              <a:rPr sz="3650" dirty="0">
                <a:solidFill>
                  <a:srgbClr val="F6B4A6"/>
                </a:solidFill>
                <a:latin typeface="Trebuchet MS"/>
                <a:cs typeface="Trebuchet MS"/>
              </a:rPr>
              <a:t>Central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Control </a:t>
            </a:r>
            <a:r>
              <a:rPr sz="3650" spc="75" dirty="0">
                <a:solidFill>
                  <a:srgbClr val="F6B4A6"/>
                </a:solidFill>
                <a:latin typeface="Trebuchet MS"/>
                <a:cs typeface="Trebuchet MS"/>
              </a:rPr>
              <a:t>Unit(CCU)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that </a:t>
            </a:r>
            <a:r>
              <a:rPr sz="3650" spc="-4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0" dirty="0">
                <a:solidFill>
                  <a:srgbClr val="F6B4A6"/>
                </a:solidFill>
                <a:latin typeface="Trebuchet MS"/>
                <a:cs typeface="Trebuchet MS"/>
              </a:rPr>
              <a:t>controls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85" dirty="0">
                <a:solidFill>
                  <a:srgbClr val="F6B4A6"/>
                </a:solidFill>
                <a:latin typeface="Trebuchet MS"/>
                <a:cs typeface="Trebuchet MS"/>
              </a:rPr>
              <a:t>all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the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appliances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75" dirty="0">
                <a:solidFill>
                  <a:srgbClr val="F6B4A6"/>
                </a:solidFill>
                <a:latin typeface="Trebuchet MS"/>
                <a:cs typeface="Trebuchet MS"/>
              </a:rPr>
              <a:t>with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F6B4A6"/>
                </a:solidFill>
                <a:latin typeface="Trebuchet MS"/>
                <a:cs typeface="Trebuchet MS"/>
              </a:rPr>
              <a:t>voice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F6B4A6"/>
                </a:solidFill>
                <a:latin typeface="Trebuchet MS"/>
                <a:cs typeface="Trebuchet MS"/>
              </a:rPr>
              <a:t>automation</a:t>
            </a:r>
            <a:r>
              <a:rPr sz="4050" spc="-25" dirty="0">
                <a:solidFill>
                  <a:srgbClr val="F6B4A6"/>
                </a:solidFill>
                <a:latin typeface="Trebuchet MS"/>
                <a:cs typeface="Trebuchet MS"/>
              </a:rPr>
              <a:t>.</a:t>
            </a:r>
            <a:endParaRPr sz="40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900" dirty="0">
              <a:latin typeface="Trebuchet MS"/>
              <a:cs typeface="Trebuchet MS"/>
            </a:endParaRPr>
          </a:p>
          <a:p>
            <a:pPr marL="12700" marR="1647825" algn="just">
              <a:lnSpc>
                <a:spcPts val="4200"/>
              </a:lnSpc>
            </a:pPr>
            <a:r>
              <a:rPr sz="3650" dirty="0">
                <a:solidFill>
                  <a:srgbClr val="F6B4A6"/>
                </a:solidFill>
                <a:latin typeface="Trebuchet MS"/>
                <a:cs typeface="Trebuchet MS"/>
              </a:rPr>
              <a:t>We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0" dirty="0">
                <a:solidFill>
                  <a:srgbClr val="F6B4A6"/>
                </a:solidFill>
                <a:latin typeface="Trebuchet MS"/>
                <a:cs typeface="Trebuchet MS"/>
              </a:rPr>
              <a:t>have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60" dirty="0">
                <a:solidFill>
                  <a:srgbClr val="F6B4A6"/>
                </a:solidFill>
                <a:latin typeface="Trebuchet MS"/>
                <a:cs typeface="Trebuchet MS"/>
              </a:rPr>
              <a:t>a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0" dirty="0">
                <a:solidFill>
                  <a:srgbClr val="F6B4A6"/>
                </a:solidFill>
                <a:latin typeface="Trebuchet MS"/>
                <a:cs typeface="Trebuchet MS"/>
              </a:rPr>
              <a:t>camera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0" dirty="0">
                <a:solidFill>
                  <a:srgbClr val="F6B4A6"/>
                </a:solidFill>
                <a:latin typeface="Trebuchet MS"/>
                <a:cs typeface="Trebuchet MS"/>
              </a:rPr>
              <a:t>which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90" dirty="0">
                <a:solidFill>
                  <a:srgbClr val="F6B4A6"/>
                </a:solidFill>
                <a:latin typeface="Trebuchet MS"/>
                <a:cs typeface="Trebuchet MS"/>
              </a:rPr>
              <a:t>is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30" dirty="0">
                <a:solidFill>
                  <a:srgbClr val="F6B4A6"/>
                </a:solidFill>
                <a:latin typeface="Trebuchet MS"/>
                <a:cs typeface="Trebuchet MS"/>
              </a:rPr>
              <a:t>going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F6B4A6"/>
                </a:solidFill>
                <a:latin typeface="Trebuchet MS"/>
                <a:cs typeface="Trebuchet MS"/>
              </a:rPr>
              <a:t>to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14" dirty="0">
                <a:solidFill>
                  <a:srgbClr val="F6B4A6"/>
                </a:solidFill>
                <a:latin typeface="Trebuchet MS"/>
                <a:cs typeface="Trebuchet MS"/>
              </a:rPr>
              <a:t>use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5" dirty="0">
                <a:solidFill>
                  <a:srgbClr val="F6B4A6"/>
                </a:solidFill>
                <a:latin typeface="Trebuchet MS"/>
                <a:cs typeface="Trebuchet MS"/>
              </a:rPr>
              <a:t>Machine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0" dirty="0">
                <a:solidFill>
                  <a:srgbClr val="F6B4A6"/>
                </a:solidFill>
                <a:latin typeface="Trebuchet MS"/>
                <a:cs typeface="Trebuchet MS"/>
              </a:rPr>
              <a:t>Learning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75" dirty="0">
                <a:solidFill>
                  <a:srgbClr val="F6B4A6"/>
                </a:solidFill>
                <a:latin typeface="Trebuchet MS"/>
                <a:cs typeface="Trebuchet MS"/>
              </a:rPr>
              <a:t>and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55" dirty="0">
                <a:solidFill>
                  <a:srgbClr val="F6B4A6"/>
                </a:solidFill>
                <a:latin typeface="Trebuchet MS"/>
                <a:cs typeface="Trebuchet MS"/>
              </a:rPr>
              <a:t>Artificial </a:t>
            </a:r>
            <a:r>
              <a:rPr sz="3650" spc="-108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5" dirty="0">
                <a:solidFill>
                  <a:srgbClr val="F6B4A6"/>
                </a:solidFill>
                <a:latin typeface="Trebuchet MS"/>
                <a:cs typeface="Trebuchet MS"/>
              </a:rPr>
              <a:t>Intelligence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F6B4A6"/>
                </a:solidFill>
                <a:latin typeface="Trebuchet MS"/>
                <a:cs typeface="Trebuchet MS"/>
              </a:rPr>
              <a:t>to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detect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rgbClr val="F6B4A6"/>
                </a:solidFill>
                <a:latin typeface="Trebuchet MS"/>
                <a:cs typeface="Trebuchet MS"/>
              </a:rPr>
              <a:t>the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0" dirty="0">
                <a:solidFill>
                  <a:srgbClr val="F6B4A6"/>
                </a:solidFill>
                <a:latin typeface="Trebuchet MS"/>
                <a:cs typeface="Trebuchet MS"/>
              </a:rPr>
              <a:t>presence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of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5" dirty="0">
                <a:solidFill>
                  <a:srgbClr val="F6B4A6"/>
                </a:solidFill>
                <a:latin typeface="Trebuchet MS"/>
                <a:cs typeface="Trebuchet MS"/>
              </a:rPr>
              <a:t>people</a:t>
            </a:r>
            <a:r>
              <a:rPr sz="3650" spc="-9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F6B4A6"/>
                </a:solidFill>
                <a:latin typeface="Trebuchet MS"/>
                <a:cs typeface="Trebuchet MS"/>
              </a:rPr>
              <a:t>in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rgbClr val="F6B4A6"/>
                </a:solidFill>
                <a:latin typeface="Trebuchet MS"/>
                <a:cs typeface="Trebuchet MS"/>
              </a:rPr>
              <a:t>the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80" dirty="0">
                <a:solidFill>
                  <a:srgbClr val="F6B4A6"/>
                </a:solidFill>
                <a:latin typeface="Trebuchet MS"/>
                <a:cs typeface="Trebuchet MS"/>
              </a:rPr>
              <a:t>room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30" dirty="0">
                <a:solidFill>
                  <a:srgbClr val="F6B4A6"/>
                </a:solidFill>
                <a:latin typeface="Trebuchet MS"/>
                <a:cs typeface="Trebuchet MS"/>
              </a:rPr>
              <a:t>using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60" dirty="0">
                <a:solidFill>
                  <a:srgbClr val="F6B4A6"/>
                </a:solidFill>
                <a:latin typeface="Trebuchet MS"/>
                <a:cs typeface="Trebuchet MS"/>
              </a:rPr>
              <a:t>a</a:t>
            </a:r>
            <a:r>
              <a:rPr sz="3650" spc="-10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40" dirty="0">
                <a:solidFill>
                  <a:srgbClr val="F6B4A6"/>
                </a:solidFill>
                <a:latin typeface="Trebuchet MS"/>
                <a:cs typeface="Trebuchet MS"/>
              </a:rPr>
              <a:t>count </a:t>
            </a:r>
            <a:r>
              <a:rPr sz="3650" spc="-108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dirty="0">
                <a:solidFill>
                  <a:srgbClr val="F6B4A6"/>
                </a:solidFill>
                <a:latin typeface="Trebuchet MS"/>
                <a:cs typeface="Trebuchet MS"/>
              </a:rPr>
              <a:t>value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F6B4A6"/>
                </a:solidFill>
                <a:latin typeface="Trebuchet MS"/>
                <a:cs typeface="Trebuchet MS"/>
              </a:rPr>
              <a:t>to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20" dirty="0">
                <a:solidFill>
                  <a:srgbClr val="F6B4A6"/>
                </a:solidFill>
                <a:latin typeface="Trebuchet MS"/>
                <a:cs typeface="Trebuchet MS"/>
              </a:rPr>
              <a:t>turn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off </a:t>
            </a:r>
            <a:r>
              <a:rPr sz="3650" spc="-30" dirty="0">
                <a:solidFill>
                  <a:srgbClr val="F6B4A6"/>
                </a:solidFill>
                <a:latin typeface="Trebuchet MS"/>
                <a:cs typeface="Trebuchet MS"/>
              </a:rPr>
              <a:t>the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15" dirty="0">
                <a:solidFill>
                  <a:srgbClr val="F6B4A6"/>
                </a:solidFill>
                <a:latin typeface="Trebuchet MS"/>
                <a:cs typeface="Trebuchet MS"/>
              </a:rPr>
              <a:t>central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20" dirty="0">
                <a:solidFill>
                  <a:srgbClr val="F6B4A6"/>
                </a:solidFill>
                <a:latin typeface="Trebuchet MS"/>
                <a:cs typeface="Trebuchet MS"/>
              </a:rPr>
              <a:t>control</a:t>
            </a:r>
            <a:r>
              <a:rPr sz="3650" spc="-1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0" dirty="0">
                <a:solidFill>
                  <a:srgbClr val="F6B4A6"/>
                </a:solidFill>
                <a:latin typeface="Trebuchet MS"/>
                <a:cs typeface="Trebuchet MS"/>
              </a:rPr>
              <a:t>unit(CCU).</a:t>
            </a:r>
            <a:endParaRPr sz="36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200" dirty="0">
              <a:latin typeface="Trebuchet MS"/>
              <a:cs typeface="Trebuchet MS"/>
            </a:endParaRPr>
          </a:p>
          <a:p>
            <a:pPr marL="95250" marR="5080">
              <a:lnSpc>
                <a:spcPts val="4800"/>
              </a:lnSpc>
            </a:pP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Our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45" dirty="0">
                <a:solidFill>
                  <a:srgbClr val="F6B4A6"/>
                </a:solidFill>
                <a:latin typeface="Trebuchet MS"/>
                <a:cs typeface="Trebuchet MS"/>
              </a:rPr>
              <a:t>home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0" dirty="0">
                <a:solidFill>
                  <a:srgbClr val="F6B4A6"/>
                </a:solidFill>
                <a:latin typeface="Trebuchet MS"/>
                <a:cs typeface="Trebuchet MS"/>
              </a:rPr>
              <a:t>automation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85" dirty="0">
                <a:solidFill>
                  <a:srgbClr val="F6B4A6"/>
                </a:solidFill>
                <a:latin typeface="Trebuchet MS"/>
                <a:cs typeface="Trebuchet MS"/>
              </a:rPr>
              <a:t>system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20" dirty="0">
                <a:solidFill>
                  <a:srgbClr val="F6B4A6"/>
                </a:solidFill>
                <a:latin typeface="Trebuchet MS"/>
                <a:cs typeface="Trebuchet MS"/>
              </a:rPr>
              <a:t>not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0" dirty="0">
                <a:solidFill>
                  <a:srgbClr val="F6B4A6"/>
                </a:solidFill>
                <a:latin typeface="Trebuchet MS"/>
                <a:cs typeface="Trebuchet MS"/>
              </a:rPr>
              <a:t>only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85" dirty="0">
                <a:solidFill>
                  <a:srgbClr val="F6B4A6"/>
                </a:solidFill>
                <a:latin typeface="Trebuchet MS"/>
                <a:cs typeface="Trebuchet MS"/>
              </a:rPr>
              <a:t>focuses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110" dirty="0">
                <a:solidFill>
                  <a:srgbClr val="F6B4A6"/>
                </a:solidFill>
                <a:latin typeface="Trebuchet MS"/>
                <a:cs typeface="Trebuchet MS"/>
              </a:rPr>
              <a:t>on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25" dirty="0">
                <a:solidFill>
                  <a:srgbClr val="F6B4A6"/>
                </a:solidFill>
                <a:latin typeface="Trebuchet MS"/>
                <a:cs typeface="Trebuchet MS"/>
              </a:rPr>
              <a:t>automating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45" dirty="0">
                <a:solidFill>
                  <a:srgbClr val="F6B4A6"/>
                </a:solidFill>
                <a:latin typeface="Trebuchet MS"/>
                <a:cs typeface="Trebuchet MS"/>
              </a:rPr>
              <a:t>the</a:t>
            </a:r>
            <a:r>
              <a:rPr sz="3650" spc="-12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75" dirty="0">
                <a:solidFill>
                  <a:srgbClr val="F6B4A6"/>
                </a:solidFill>
                <a:latin typeface="Trebuchet MS"/>
                <a:cs typeface="Trebuchet MS"/>
              </a:rPr>
              <a:t>room </a:t>
            </a:r>
            <a:r>
              <a:rPr sz="3650" spc="-120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35" dirty="0">
                <a:solidFill>
                  <a:srgbClr val="F6B4A6"/>
                </a:solidFill>
                <a:latin typeface="Trebuchet MS"/>
                <a:cs typeface="Trebuchet MS"/>
              </a:rPr>
              <a:t>appliances</a:t>
            </a:r>
            <a:r>
              <a:rPr sz="3650" spc="-130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dirty="0">
                <a:solidFill>
                  <a:srgbClr val="F6B4A6"/>
                </a:solidFill>
                <a:latin typeface="Trebuchet MS"/>
                <a:cs typeface="Trebuchet MS"/>
              </a:rPr>
              <a:t>but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85" dirty="0">
                <a:solidFill>
                  <a:srgbClr val="F6B4A6"/>
                </a:solidFill>
                <a:latin typeface="Trebuchet MS"/>
                <a:cs typeface="Trebuchet MS"/>
              </a:rPr>
              <a:t>also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70" dirty="0">
                <a:solidFill>
                  <a:srgbClr val="F6B4A6"/>
                </a:solidFill>
                <a:latin typeface="Trebuchet MS"/>
                <a:cs typeface="Trebuchet MS"/>
              </a:rPr>
              <a:t>aims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20" dirty="0">
                <a:solidFill>
                  <a:srgbClr val="F6B4A6"/>
                </a:solidFill>
                <a:latin typeface="Trebuchet MS"/>
                <a:cs typeface="Trebuchet MS"/>
              </a:rPr>
              <a:t>to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80" dirty="0">
                <a:solidFill>
                  <a:srgbClr val="F6B4A6"/>
                </a:solidFill>
                <a:latin typeface="Trebuchet MS"/>
                <a:cs typeface="Trebuchet MS"/>
              </a:rPr>
              <a:t>save</a:t>
            </a:r>
            <a:r>
              <a:rPr sz="3650" spc="-125" dirty="0">
                <a:solidFill>
                  <a:srgbClr val="F6B4A6"/>
                </a:solidFill>
                <a:latin typeface="Trebuchet MS"/>
                <a:cs typeface="Trebuchet MS"/>
              </a:rPr>
              <a:t> </a:t>
            </a:r>
            <a:r>
              <a:rPr sz="3650" spc="-5" dirty="0">
                <a:solidFill>
                  <a:srgbClr val="F6B4A6"/>
                </a:solidFill>
                <a:latin typeface="Trebuchet MS"/>
                <a:cs typeface="Trebuchet MS"/>
              </a:rPr>
              <a:t>energy.</a:t>
            </a:r>
            <a:endParaRPr sz="365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89084-97F1-BC0B-0BFF-7CEEEFD1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113" y="0"/>
            <a:ext cx="4413887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8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5414" y="3246503"/>
            <a:ext cx="11376025" cy="1549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</a:pPr>
            <a:r>
              <a:rPr sz="4300" spc="30" dirty="0">
                <a:solidFill>
                  <a:srgbClr val="F6B4A6"/>
                </a:solidFill>
                <a:latin typeface="Roboto"/>
                <a:cs typeface="Roboto"/>
              </a:rPr>
              <a:t>Need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Best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method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to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save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F6B4A6"/>
                </a:solidFill>
                <a:latin typeface="Roboto"/>
                <a:cs typeface="Roboto"/>
              </a:rPr>
              <a:t>energy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F6B4A6"/>
                </a:solidFill>
                <a:latin typeface="Roboto"/>
                <a:cs typeface="Roboto"/>
              </a:rPr>
              <a:t>and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to </a:t>
            </a:r>
            <a:r>
              <a:rPr sz="4300" spc="-20" dirty="0">
                <a:solidFill>
                  <a:srgbClr val="F6B4A6"/>
                </a:solidFill>
                <a:latin typeface="Roboto"/>
                <a:cs typeface="Roboto"/>
              </a:rPr>
              <a:t>avoid </a:t>
            </a:r>
            <a:r>
              <a:rPr sz="4300" spc="-105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accidents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35" dirty="0">
                <a:solidFill>
                  <a:srgbClr val="F6B4A6"/>
                </a:solidFill>
                <a:latin typeface="Roboto"/>
                <a:cs typeface="Roboto"/>
              </a:rPr>
              <a:t>such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0" dirty="0">
                <a:solidFill>
                  <a:srgbClr val="F6B4A6"/>
                </a:solidFill>
                <a:latin typeface="Roboto"/>
                <a:cs typeface="Roboto"/>
              </a:rPr>
              <a:t>as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30" dirty="0">
                <a:solidFill>
                  <a:srgbClr val="F6B4A6"/>
                </a:solidFill>
                <a:latin typeface="Roboto"/>
                <a:cs typeface="Roboto"/>
              </a:rPr>
              <a:t>short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F6B4A6"/>
                </a:solidFill>
                <a:latin typeface="Roboto"/>
                <a:cs typeface="Roboto"/>
              </a:rPr>
              <a:t>circuit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,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firing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etc.</a:t>
            </a:r>
            <a:endParaRPr sz="4300" dirty="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08718" y="-114300"/>
            <a:ext cx="5133975" cy="3632200"/>
            <a:chOff x="12908718" y="0"/>
            <a:chExt cx="5133975" cy="3632200"/>
          </a:xfrm>
        </p:grpSpPr>
        <p:sp>
          <p:nvSpPr>
            <p:cNvPr id="4" name="object 4"/>
            <p:cNvSpPr/>
            <p:nvPr/>
          </p:nvSpPr>
          <p:spPr>
            <a:xfrm>
              <a:off x="15504432" y="0"/>
              <a:ext cx="2510155" cy="2146935"/>
            </a:xfrm>
            <a:custGeom>
              <a:avLst/>
              <a:gdLst/>
              <a:ahLst/>
              <a:cxnLst/>
              <a:rect l="l" t="t" r="r" b="b"/>
              <a:pathLst>
                <a:path w="2510155" h="2146935">
                  <a:moveTo>
                    <a:pt x="2356478" y="1876347"/>
                  </a:moveTo>
                  <a:lnTo>
                    <a:pt x="1796994" y="1876347"/>
                  </a:lnTo>
                  <a:lnTo>
                    <a:pt x="1842789" y="1873978"/>
                  </a:lnTo>
                  <a:lnTo>
                    <a:pt x="1888190" y="1866871"/>
                  </a:lnTo>
                  <a:lnTo>
                    <a:pt x="1932804" y="1855026"/>
                  </a:lnTo>
                  <a:lnTo>
                    <a:pt x="1976235" y="1838443"/>
                  </a:lnTo>
                  <a:lnTo>
                    <a:pt x="2018091" y="1817122"/>
                  </a:lnTo>
                  <a:lnTo>
                    <a:pt x="2057675" y="1791293"/>
                  </a:lnTo>
                  <a:lnTo>
                    <a:pt x="2093824" y="1761982"/>
                  </a:lnTo>
                  <a:lnTo>
                    <a:pt x="2126366" y="1729458"/>
                  </a:lnTo>
                  <a:lnTo>
                    <a:pt x="2155128" y="1693993"/>
                  </a:lnTo>
                  <a:lnTo>
                    <a:pt x="2179938" y="1655858"/>
                  </a:lnTo>
                  <a:lnTo>
                    <a:pt x="2200624" y="1615323"/>
                  </a:lnTo>
                  <a:lnTo>
                    <a:pt x="2217013" y="1572659"/>
                  </a:lnTo>
                  <a:lnTo>
                    <a:pt x="2228933" y="1528137"/>
                  </a:lnTo>
                  <a:lnTo>
                    <a:pt x="2236211" y="1482027"/>
                  </a:lnTo>
                  <a:lnTo>
                    <a:pt x="2238675" y="1434600"/>
                  </a:lnTo>
                  <a:lnTo>
                    <a:pt x="2236239" y="1387174"/>
                  </a:lnTo>
                  <a:lnTo>
                    <a:pt x="2229031" y="1341064"/>
                  </a:lnTo>
                  <a:lnTo>
                    <a:pt x="2217207" y="1296542"/>
                  </a:lnTo>
                  <a:lnTo>
                    <a:pt x="2200920" y="1253878"/>
                  </a:lnTo>
                  <a:lnTo>
                    <a:pt x="2180323" y="1213343"/>
                  </a:lnTo>
                  <a:lnTo>
                    <a:pt x="2155571" y="1175207"/>
                  </a:lnTo>
                  <a:lnTo>
                    <a:pt x="2126819" y="1139743"/>
                  </a:lnTo>
                  <a:lnTo>
                    <a:pt x="2094218" y="1107219"/>
                  </a:lnTo>
                  <a:lnTo>
                    <a:pt x="2057924" y="1077907"/>
                  </a:lnTo>
                  <a:lnTo>
                    <a:pt x="2018091" y="1052078"/>
                  </a:lnTo>
                  <a:lnTo>
                    <a:pt x="1974575" y="1024904"/>
                  </a:lnTo>
                  <a:lnTo>
                    <a:pt x="1933543" y="995154"/>
                  </a:lnTo>
                  <a:lnTo>
                    <a:pt x="1895073" y="962964"/>
                  </a:lnTo>
                  <a:lnTo>
                    <a:pt x="1859239" y="928466"/>
                  </a:lnTo>
                  <a:lnTo>
                    <a:pt x="1826120" y="891792"/>
                  </a:lnTo>
                  <a:lnTo>
                    <a:pt x="1795791" y="853077"/>
                  </a:lnTo>
                  <a:lnTo>
                    <a:pt x="1768330" y="812453"/>
                  </a:lnTo>
                  <a:lnTo>
                    <a:pt x="1743812" y="770052"/>
                  </a:lnTo>
                  <a:lnTo>
                    <a:pt x="1722315" y="726010"/>
                  </a:lnTo>
                  <a:lnTo>
                    <a:pt x="1703915" y="680457"/>
                  </a:lnTo>
                  <a:lnTo>
                    <a:pt x="1688689" y="633529"/>
                  </a:lnTo>
                  <a:lnTo>
                    <a:pt x="1676712" y="585357"/>
                  </a:lnTo>
                  <a:lnTo>
                    <a:pt x="1668063" y="536074"/>
                  </a:lnTo>
                  <a:lnTo>
                    <a:pt x="1662818" y="485814"/>
                  </a:lnTo>
                  <a:lnTo>
                    <a:pt x="1661052" y="434711"/>
                  </a:lnTo>
                  <a:lnTo>
                    <a:pt x="1662818" y="383607"/>
                  </a:lnTo>
                  <a:lnTo>
                    <a:pt x="1668063" y="333347"/>
                  </a:lnTo>
                  <a:lnTo>
                    <a:pt x="1676712" y="284065"/>
                  </a:lnTo>
                  <a:lnTo>
                    <a:pt x="1688689" y="235892"/>
                  </a:lnTo>
                  <a:lnTo>
                    <a:pt x="1703915" y="188964"/>
                  </a:lnTo>
                  <a:lnTo>
                    <a:pt x="1722315" y="143411"/>
                  </a:lnTo>
                  <a:lnTo>
                    <a:pt x="1743812" y="99369"/>
                  </a:lnTo>
                  <a:lnTo>
                    <a:pt x="1768330" y="56969"/>
                  </a:lnTo>
                  <a:lnTo>
                    <a:pt x="1795791" y="16344"/>
                  </a:lnTo>
                  <a:lnTo>
                    <a:pt x="1808595" y="0"/>
                  </a:lnTo>
                  <a:lnTo>
                    <a:pt x="2244875" y="0"/>
                  </a:lnTo>
                  <a:lnTo>
                    <a:pt x="2154546" y="52189"/>
                  </a:lnTo>
                  <a:lnTo>
                    <a:pt x="2114962" y="78018"/>
                  </a:lnTo>
                  <a:lnTo>
                    <a:pt x="2078812" y="107329"/>
                  </a:lnTo>
                  <a:lnTo>
                    <a:pt x="2046271" y="139853"/>
                  </a:lnTo>
                  <a:lnTo>
                    <a:pt x="2017508" y="175318"/>
                  </a:lnTo>
                  <a:lnTo>
                    <a:pt x="1992698" y="213453"/>
                  </a:lnTo>
                  <a:lnTo>
                    <a:pt x="1972013" y="253988"/>
                  </a:lnTo>
                  <a:lnTo>
                    <a:pt x="1955624" y="296652"/>
                  </a:lnTo>
                  <a:lnTo>
                    <a:pt x="1943704" y="341174"/>
                  </a:lnTo>
                  <a:lnTo>
                    <a:pt x="1936426" y="387284"/>
                  </a:lnTo>
                  <a:lnTo>
                    <a:pt x="1933961" y="434711"/>
                  </a:lnTo>
                  <a:lnTo>
                    <a:pt x="1936398" y="482137"/>
                  </a:lnTo>
                  <a:lnTo>
                    <a:pt x="1943605" y="528247"/>
                  </a:lnTo>
                  <a:lnTo>
                    <a:pt x="1955430" y="572769"/>
                  </a:lnTo>
                  <a:lnTo>
                    <a:pt x="1971717" y="615433"/>
                  </a:lnTo>
                  <a:lnTo>
                    <a:pt x="1992314" y="655968"/>
                  </a:lnTo>
                  <a:lnTo>
                    <a:pt x="2017065" y="694104"/>
                  </a:lnTo>
                  <a:lnTo>
                    <a:pt x="2045818" y="729568"/>
                  </a:lnTo>
                  <a:lnTo>
                    <a:pt x="2078418" y="762092"/>
                  </a:lnTo>
                  <a:lnTo>
                    <a:pt x="2114712" y="791404"/>
                  </a:lnTo>
                  <a:lnTo>
                    <a:pt x="2154546" y="817233"/>
                  </a:lnTo>
                  <a:lnTo>
                    <a:pt x="2198061" y="844216"/>
                  </a:lnTo>
                  <a:lnTo>
                    <a:pt x="2239088" y="873801"/>
                  </a:lnTo>
                  <a:lnTo>
                    <a:pt x="2277548" y="905855"/>
                  </a:lnTo>
                  <a:lnTo>
                    <a:pt x="2313359" y="940244"/>
                  </a:lnTo>
                  <a:lnTo>
                    <a:pt x="2346441" y="976835"/>
                  </a:lnTo>
                  <a:lnTo>
                    <a:pt x="2376714" y="1015496"/>
                  </a:lnTo>
                  <a:lnTo>
                    <a:pt x="2404098" y="1056093"/>
                  </a:lnTo>
                  <a:lnTo>
                    <a:pt x="2428513" y="1098493"/>
                  </a:lnTo>
                  <a:lnTo>
                    <a:pt x="2449878" y="1142563"/>
                  </a:lnTo>
                  <a:lnTo>
                    <a:pt x="2468114" y="1188170"/>
                  </a:lnTo>
                  <a:lnTo>
                    <a:pt x="2483139" y="1235181"/>
                  </a:lnTo>
                  <a:lnTo>
                    <a:pt x="2494873" y="1283462"/>
                  </a:lnTo>
                  <a:lnTo>
                    <a:pt x="2503237" y="1332881"/>
                  </a:lnTo>
                  <a:lnTo>
                    <a:pt x="2508150" y="1383305"/>
                  </a:lnTo>
                  <a:lnTo>
                    <a:pt x="2509532" y="1434600"/>
                  </a:lnTo>
                  <a:lnTo>
                    <a:pt x="2507767" y="1485704"/>
                  </a:lnTo>
                  <a:lnTo>
                    <a:pt x="2502521" y="1535964"/>
                  </a:lnTo>
                  <a:lnTo>
                    <a:pt x="2493872" y="1585246"/>
                  </a:lnTo>
                  <a:lnTo>
                    <a:pt x="2481896" y="1633419"/>
                  </a:lnTo>
                  <a:lnTo>
                    <a:pt x="2466669" y="1680347"/>
                  </a:lnTo>
                  <a:lnTo>
                    <a:pt x="2448269" y="1725900"/>
                  </a:lnTo>
                  <a:lnTo>
                    <a:pt x="2426772" y="1769942"/>
                  </a:lnTo>
                  <a:lnTo>
                    <a:pt x="2402255" y="1812342"/>
                  </a:lnTo>
                  <a:lnTo>
                    <a:pt x="2374793" y="1852967"/>
                  </a:lnTo>
                  <a:lnTo>
                    <a:pt x="2356478" y="1876347"/>
                  </a:lnTo>
                  <a:close/>
                </a:path>
                <a:path w="2510155" h="2146935">
                  <a:moveTo>
                    <a:pt x="105675" y="1930956"/>
                  </a:moveTo>
                  <a:lnTo>
                    <a:pt x="105675" y="1860194"/>
                  </a:lnTo>
                  <a:lnTo>
                    <a:pt x="0" y="1680727"/>
                  </a:lnTo>
                  <a:lnTo>
                    <a:pt x="46904" y="1664398"/>
                  </a:lnTo>
                  <a:lnTo>
                    <a:pt x="94144" y="1649346"/>
                  </a:lnTo>
                  <a:lnTo>
                    <a:pt x="141690" y="1635571"/>
                  </a:lnTo>
                  <a:lnTo>
                    <a:pt x="189517" y="1623073"/>
                  </a:lnTo>
                  <a:lnTo>
                    <a:pt x="237597" y="1611854"/>
                  </a:lnTo>
                  <a:lnTo>
                    <a:pt x="285902" y="1601912"/>
                  </a:lnTo>
                  <a:lnTo>
                    <a:pt x="334405" y="1593248"/>
                  </a:lnTo>
                  <a:lnTo>
                    <a:pt x="383080" y="1585862"/>
                  </a:lnTo>
                  <a:lnTo>
                    <a:pt x="431898" y="1579755"/>
                  </a:lnTo>
                  <a:lnTo>
                    <a:pt x="480834" y="1574926"/>
                  </a:lnTo>
                  <a:lnTo>
                    <a:pt x="529858" y="1571375"/>
                  </a:lnTo>
                  <a:lnTo>
                    <a:pt x="578945" y="1569104"/>
                  </a:lnTo>
                  <a:lnTo>
                    <a:pt x="628067" y="1568112"/>
                  </a:lnTo>
                  <a:lnTo>
                    <a:pt x="677196" y="1568398"/>
                  </a:lnTo>
                  <a:lnTo>
                    <a:pt x="726306" y="1569965"/>
                  </a:lnTo>
                  <a:lnTo>
                    <a:pt x="775369" y="1572810"/>
                  </a:lnTo>
                  <a:lnTo>
                    <a:pt x="824358" y="1576936"/>
                  </a:lnTo>
                  <a:lnTo>
                    <a:pt x="873246" y="1582341"/>
                  </a:lnTo>
                  <a:lnTo>
                    <a:pt x="922006" y="1589026"/>
                  </a:lnTo>
                  <a:lnTo>
                    <a:pt x="970609" y="1596992"/>
                  </a:lnTo>
                  <a:lnTo>
                    <a:pt x="1019030" y="1606238"/>
                  </a:lnTo>
                  <a:lnTo>
                    <a:pt x="1067241" y="1616765"/>
                  </a:lnTo>
                  <a:lnTo>
                    <a:pt x="1115214" y="1628572"/>
                  </a:lnTo>
                  <a:lnTo>
                    <a:pt x="1162922" y="1641660"/>
                  </a:lnTo>
                  <a:lnTo>
                    <a:pt x="1210339" y="1656029"/>
                  </a:lnTo>
                  <a:lnTo>
                    <a:pt x="1257437" y="1671680"/>
                  </a:lnTo>
                  <a:lnTo>
                    <a:pt x="1304188" y="1688612"/>
                  </a:lnTo>
                  <a:lnTo>
                    <a:pt x="1350565" y="1706825"/>
                  </a:lnTo>
                  <a:lnTo>
                    <a:pt x="1396542" y="1726320"/>
                  </a:lnTo>
                  <a:lnTo>
                    <a:pt x="1442091" y="1747097"/>
                  </a:lnTo>
                  <a:lnTo>
                    <a:pt x="1487184" y="1769157"/>
                  </a:lnTo>
                  <a:lnTo>
                    <a:pt x="1531795" y="1792498"/>
                  </a:lnTo>
                  <a:lnTo>
                    <a:pt x="1575896" y="1817122"/>
                  </a:lnTo>
                  <a:lnTo>
                    <a:pt x="1617752" y="1838443"/>
                  </a:lnTo>
                  <a:lnTo>
                    <a:pt x="1618499" y="1838728"/>
                  </a:lnTo>
                  <a:lnTo>
                    <a:pt x="636419" y="1838728"/>
                  </a:lnTo>
                  <a:lnTo>
                    <a:pt x="587404" y="1839647"/>
                  </a:lnTo>
                  <a:lnTo>
                    <a:pt x="538429" y="1842059"/>
                  </a:lnTo>
                  <a:lnTo>
                    <a:pt x="489533" y="1845966"/>
                  </a:lnTo>
                  <a:lnTo>
                    <a:pt x="440752" y="1851365"/>
                  </a:lnTo>
                  <a:lnTo>
                    <a:pt x="392123" y="1858258"/>
                  </a:lnTo>
                  <a:lnTo>
                    <a:pt x="343686" y="1866644"/>
                  </a:lnTo>
                  <a:lnTo>
                    <a:pt x="295477" y="1876522"/>
                  </a:lnTo>
                  <a:lnTo>
                    <a:pt x="247534" y="1887893"/>
                  </a:lnTo>
                  <a:lnTo>
                    <a:pt x="199894" y="1900755"/>
                  </a:lnTo>
                  <a:lnTo>
                    <a:pt x="152595" y="1915110"/>
                  </a:lnTo>
                  <a:lnTo>
                    <a:pt x="105675" y="1930956"/>
                  </a:lnTo>
                  <a:close/>
                </a:path>
                <a:path w="2510155" h="2146935">
                  <a:moveTo>
                    <a:pt x="1820638" y="2146919"/>
                  </a:moveTo>
                  <a:lnTo>
                    <a:pt x="1771297" y="2146919"/>
                  </a:lnTo>
                  <a:lnTo>
                    <a:pt x="1722052" y="2143527"/>
                  </a:lnTo>
                  <a:lnTo>
                    <a:pt x="1673097" y="2136745"/>
                  </a:lnTo>
                  <a:lnTo>
                    <a:pt x="1624626" y="2126572"/>
                  </a:lnTo>
                  <a:lnTo>
                    <a:pt x="1576831" y="2113008"/>
                  </a:lnTo>
                  <a:lnTo>
                    <a:pt x="1529907" y="2096052"/>
                  </a:lnTo>
                  <a:lnTo>
                    <a:pt x="1484046" y="2075706"/>
                  </a:lnTo>
                  <a:lnTo>
                    <a:pt x="1439441" y="2051968"/>
                  </a:lnTo>
                  <a:lnTo>
                    <a:pt x="1395489" y="2027446"/>
                  </a:lnTo>
                  <a:lnTo>
                    <a:pt x="1350938" y="2004422"/>
                  </a:lnTo>
                  <a:lnTo>
                    <a:pt x="1305827" y="1982897"/>
                  </a:lnTo>
                  <a:lnTo>
                    <a:pt x="1260152" y="1962854"/>
                  </a:lnTo>
                  <a:lnTo>
                    <a:pt x="1214071" y="1944341"/>
                  </a:lnTo>
                  <a:lnTo>
                    <a:pt x="1167503" y="1927309"/>
                  </a:lnTo>
                  <a:lnTo>
                    <a:pt x="1120524" y="1911775"/>
                  </a:lnTo>
                  <a:lnTo>
                    <a:pt x="1073172" y="1897738"/>
                  </a:lnTo>
                  <a:lnTo>
                    <a:pt x="1025484" y="1885198"/>
                  </a:lnTo>
                  <a:lnTo>
                    <a:pt x="977499" y="1874155"/>
                  </a:lnTo>
                  <a:lnTo>
                    <a:pt x="929253" y="1864607"/>
                  </a:lnTo>
                  <a:lnTo>
                    <a:pt x="880785" y="1856556"/>
                  </a:lnTo>
                  <a:lnTo>
                    <a:pt x="832132" y="1850000"/>
                  </a:lnTo>
                  <a:lnTo>
                    <a:pt x="783331" y="1844940"/>
                  </a:lnTo>
                  <a:lnTo>
                    <a:pt x="734420" y="1841375"/>
                  </a:lnTo>
                  <a:lnTo>
                    <a:pt x="685437" y="1839304"/>
                  </a:lnTo>
                  <a:lnTo>
                    <a:pt x="636419" y="1838728"/>
                  </a:lnTo>
                  <a:lnTo>
                    <a:pt x="1618499" y="1838728"/>
                  </a:lnTo>
                  <a:lnTo>
                    <a:pt x="1661183" y="1855026"/>
                  </a:lnTo>
                  <a:lnTo>
                    <a:pt x="1705797" y="1866871"/>
                  </a:lnTo>
                  <a:lnTo>
                    <a:pt x="1751198" y="1873978"/>
                  </a:lnTo>
                  <a:lnTo>
                    <a:pt x="1796994" y="1876347"/>
                  </a:lnTo>
                  <a:lnTo>
                    <a:pt x="2356478" y="1876347"/>
                  </a:lnTo>
                  <a:lnTo>
                    <a:pt x="2344464" y="1891682"/>
                  </a:lnTo>
                  <a:lnTo>
                    <a:pt x="2311345" y="1928355"/>
                  </a:lnTo>
                  <a:lnTo>
                    <a:pt x="2275493" y="1962870"/>
                  </a:lnTo>
                  <a:lnTo>
                    <a:pt x="2237041" y="1995044"/>
                  </a:lnTo>
                  <a:lnTo>
                    <a:pt x="2196009" y="2024793"/>
                  </a:lnTo>
                  <a:lnTo>
                    <a:pt x="2152493" y="2051968"/>
                  </a:lnTo>
                  <a:lnTo>
                    <a:pt x="2107889" y="2075706"/>
                  </a:lnTo>
                  <a:lnTo>
                    <a:pt x="2062028" y="2096052"/>
                  </a:lnTo>
                  <a:lnTo>
                    <a:pt x="2015103" y="2113008"/>
                  </a:lnTo>
                  <a:lnTo>
                    <a:pt x="1967308" y="2126572"/>
                  </a:lnTo>
                  <a:lnTo>
                    <a:pt x="1918837" y="2136745"/>
                  </a:lnTo>
                  <a:lnTo>
                    <a:pt x="1869883" y="2143527"/>
                  </a:lnTo>
                  <a:lnTo>
                    <a:pt x="1820638" y="2146919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09939" y="800824"/>
              <a:ext cx="2102485" cy="2667000"/>
            </a:xfrm>
            <a:custGeom>
              <a:avLst/>
              <a:gdLst/>
              <a:ahLst/>
              <a:cxnLst/>
              <a:rect l="l" t="t" r="r" b="b"/>
              <a:pathLst>
                <a:path w="2102484" h="2667000">
                  <a:moveTo>
                    <a:pt x="1362493" y="2666373"/>
                  </a:moveTo>
                  <a:lnTo>
                    <a:pt x="1362493" y="1492143"/>
                  </a:lnTo>
                  <a:lnTo>
                    <a:pt x="1120363" y="1070651"/>
                  </a:lnTo>
                  <a:lnTo>
                    <a:pt x="0" y="423543"/>
                  </a:lnTo>
                  <a:lnTo>
                    <a:pt x="734597" y="0"/>
                  </a:lnTo>
                  <a:lnTo>
                    <a:pt x="1854961" y="646082"/>
                  </a:lnTo>
                  <a:lnTo>
                    <a:pt x="2102221" y="1065523"/>
                  </a:lnTo>
                  <a:lnTo>
                    <a:pt x="2102221" y="2239753"/>
                  </a:lnTo>
                  <a:lnTo>
                    <a:pt x="1362493" y="26663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67809" y="1225393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3" y="2382301"/>
                  </a:moveTo>
                  <a:lnTo>
                    <a:pt x="603272" y="1944401"/>
                  </a:lnTo>
                  <a:lnTo>
                    <a:pt x="1149091" y="1629563"/>
                  </a:lnTo>
                  <a:lnTo>
                    <a:pt x="1149091" y="1120901"/>
                  </a:lnTo>
                  <a:lnTo>
                    <a:pt x="1073169" y="1089110"/>
                  </a:lnTo>
                  <a:lnTo>
                    <a:pt x="410389" y="1471632"/>
                  </a:lnTo>
                  <a:lnTo>
                    <a:pt x="373563" y="1499108"/>
                  </a:lnTo>
                  <a:lnTo>
                    <a:pt x="340813" y="1535898"/>
                  </a:lnTo>
                  <a:lnTo>
                    <a:pt x="313306" y="1579697"/>
                  </a:lnTo>
                  <a:lnTo>
                    <a:pt x="292212" y="1628196"/>
                  </a:lnTo>
                  <a:lnTo>
                    <a:pt x="278699" y="1679088"/>
                  </a:lnTo>
                  <a:lnTo>
                    <a:pt x="273935" y="1730065"/>
                  </a:lnTo>
                  <a:lnTo>
                    <a:pt x="273935" y="1753652"/>
                  </a:lnTo>
                  <a:lnTo>
                    <a:pt x="242129" y="1735193"/>
                  </a:lnTo>
                  <a:lnTo>
                    <a:pt x="107727" y="1503423"/>
                  </a:lnTo>
                  <a:lnTo>
                    <a:pt x="517091" y="1267552"/>
                  </a:lnTo>
                  <a:lnTo>
                    <a:pt x="517091" y="758890"/>
                  </a:lnTo>
                  <a:lnTo>
                    <a:pt x="441168" y="727099"/>
                  </a:lnTo>
                  <a:lnTo>
                    <a:pt x="0" y="981430"/>
                  </a:lnTo>
                  <a:lnTo>
                    <a:pt x="0" y="136395"/>
                  </a:lnTo>
                  <a:lnTo>
                    <a:pt x="241103" y="0"/>
                  </a:lnTo>
                  <a:lnTo>
                    <a:pt x="1361467" y="646082"/>
                  </a:lnTo>
                  <a:lnTo>
                    <a:pt x="1603597" y="1061421"/>
                  </a:lnTo>
                  <a:lnTo>
                    <a:pt x="1603597" y="2244881"/>
                  </a:lnTo>
                  <a:lnTo>
                    <a:pt x="1362493" y="238230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07211" y="2024279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69" h="1195070">
                  <a:moveTo>
                    <a:pt x="85755" y="833803"/>
                  </a:moveTo>
                  <a:lnTo>
                    <a:pt x="51413" y="830045"/>
                  </a:lnTo>
                  <a:lnTo>
                    <a:pt x="24262" y="809650"/>
                  </a:lnTo>
                  <a:lnTo>
                    <a:pt x="6418" y="774142"/>
                  </a:lnTo>
                  <a:lnTo>
                    <a:pt x="0" y="725048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2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8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3"/>
                  </a:lnTo>
                  <a:close/>
                </a:path>
                <a:path w="1385569" h="1195070">
                  <a:moveTo>
                    <a:pt x="716729" y="1194789"/>
                  </a:moveTo>
                  <a:lnTo>
                    <a:pt x="682387" y="1191031"/>
                  </a:lnTo>
                  <a:lnTo>
                    <a:pt x="655236" y="1170636"/>
                  </a:lnTo>
                  <a:lnTo>
                    <a:pt x="637392" y="1135128"/>
                  </a:lnTo>
                  <a:lnTo>
                    <a:pt x="630974" y="1086034"/>
                  </a:lnTo>
                  <a:lnTo>
                    <a:pt x="630974" y="962970"/>
                  </a:lnTo>
                  <a:lnTo>
                    <a:pt x="635472" y="916000"/>
                  </a:lnTo>
                  <a:lnTo>
                    <a:pt x="648149" y="868888"/>
                  </a:lnTo>
                  <a:lnTo>
                    <a:pt x="667781" y="823883"/>
                  </a:lnTo>
                  <a:lnTo>
                    <a:pt x="693140" y="783237"/>
                  </a:lnTo>
                  <a:lnTo>
                    <a:pt x="723003" y="749200"/>
                  </a:lnTo>
                  <a:lnTo>
                    <a:pt x="756143" y="724022"/>
                  </a:lnTo>
                  <a:lnTo>
                    <a:pt x="1385065" y="360985"/>
                  </a:lnTo>
                  <a:lnTo>
                    <a:pt x="1385065" y="817345"/>
                  </a:lnTo>
                  <a:lnTo>
                    <a:pt x="756143" y="1180382"/>
                  </a:lnTo>
                  <a:lnTo>
                    <a:pt x="716729" y="11947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08712" y="11"/>
              <a:ext cx="5133975" cy="3632200"/>
            </a:xfrm>
            <a:custGeom>
              <a:avLst/>
              <a:gdLst/>
              <a:ahLst/>
              <a:cxnLst/>
              <a:rect l="l" t="t" r="r" b="b"/>
              <a:pathLst>
                <a:path w="5133975" h="3632200">
                  <a:moveTo>
                    <a:pt x="444246" y="2476500"/>
                  </a:moveTo>
                  <a:lnTo>
                    <a:pt x="435444" y="2438400"/>
                  </a:lnTo>
                  <a:lnTo>
                    <a:pt x="411543" y="2413000"/>
                  </a:lnTo>
                  <a:lnTo>
                    <a:pt x="376288" y="2400300"/>
                  </a:lnTo>
                  <a:lnTo>
                    <a:pt x="333438" y="2413000"/>
                  </a:lnTo>
                  <a:lnTo>
                    <a:pt x="298284" y="2451100"/>
                  </a:lnTo>
                  <a:lnTo>
                    <a:pt x="267843" y="2476500"/>
                  </a:lnTo>
                  <a:lnTo>
                    <a:pt x="243916" y="2527300"/>
                  </a:lnTo>
                  <a:lnTo>
                    <a:pt x="228257" y="2565400"/>
                  </a:lnTo>
                  <a:lnTo>
                    <a:pt x="222631" y="2603500"/>
                  </a:lnTo>
                  <a:lnTo>
                    <a:pt x="231292" y="2654300"/>
                  </a:lnTo>
                  <a:lnTo>
                    <a:pt x="254952" y="2679700"/>
                  </a:lnTo>
                  <a:lnTo>
                    <a:pt x="290156" y="2692400"/>
                  </a:lnTo>
                  <a:lnTo>
                    <a:pt x="333438" y="2667000"/>
                  </a:lnTo>
                  <a:lnTo>
                    <a:pt x="368604" y="2641600"/>
                  </a:lnTo>
                  <a:lnTo>
                    <a:pt x="399034" y="2603500"/>
                  </a:lnTo>
                  <a:lnTo>
                    <a:pt x="422973" y="2565400"/>
                  </a:lnTo>
                  <a:lnTo>
                    <a:pt x="438632" y="2527300"/>
                  </a:lnTo>
                  <a:lnTo>
                    <a:pt x="444246" y="2476500"/>
                  </a:lnTo>
                  <a:close/>
                </a:path>
                <a:path w="5133975" h="3632200">
                  <a:moveTo>
                    <a:pt x="1075220" y="2844800"/>
                  </a:moveTo>
                  <a:lnTo>
                    <a:pt x="1066558" y="2794000"/>
                  </a:lnTo>
                  <a:lnTo>
                    <a:pt x="1042898" y="2768600"/>
                  </a:lnTo>
                  <a:lnTo>
                    <a:pt x="1007694" y="2768600"/>
                  </a:lnTo>
                  <a:lnTo>
                    <a:pt x="964412" y="2781300"/>
                  </a:lnTo>
                  <a:lnTo>
                    <a:pt x="929259" y="2806700"/>
                  </a:lnTo>
                  <a:lnTo>
                    <a:pt x="898817" y="2844800"/>
                  </a:lnTo>
                  <a:lnTo>
                    <a:pt x="874890" y="2882900"/>
                  </a:lnTo>
                  <a:lnTo>
                    <a:pt x="859231" y="2933700"/>
                  </a:lnTo>
                  <a:lnTo>
                    <a:pt x="853605" y="2971800"/>
                  </a:lnTo>
                  <a:lnTo>
                    <a:pt x="862266" y="3009900"/>
                  </a:lnTo>
                  <a:lnTo>
                    <a:pt x="885926" y="3035300"/>
                  </a:lnTo>
                  <a:lnTo>
                    <a:pt x="921131" y="3048000"/>
                  </a:lnTo>
                  <a:lnTo>
                    <a:pt x="964412" y="3035300"/>
                  </a:lnTo>
                  <a:lnTo>
                    <a:pt x="999578" y="3009900"/>
                  </a:lnTo>
                  <a:lnTo>
                    <a:pt x="1030008" y="2971800"/>
                  </a:lnTo>
                  <a:lnTo>
                    <a:pt x="1053947" y="2933700"/>
                  </a:lnTo>
                  <a:lnTo>
                    <a:pt x="1069606" y="2882900"/>
                  </a:lnTo>
                  <a:lnTo>
                    <a:pt x="1075220" y="2844800"/>
                  </a:lnTo>
                  <a:close/>
                </a:path>
                <a:path w="5133975" h="3632200">
                  <a:moveTo>
                    <a:pt x="5133975" y="1422400"/>
                  </a:moveTo>
                  <a:lnTo>
                    <a:pt x="5131651" y="1384300"/>
                  </a:lnTo>
                  <a:lnTo>
                    <a:pt x="5126266" y="1333500"/>
                  </a:lnTo>
                  <a:lnTo>
                    <a:pt x="5117858" y="1282700"/>
                  </a:lnTo>
                  <a:lnTo>
                    <a:pt x="5106517" y="1231900"/>
                  </a:lnTo>
                  <a:lnTo>
                    <a:pt x="5092268" y="1193800"/>
                  </a:lnTo>
                  <a:lnTo>
                    <a:pt x="5075199" y="1143000"/>
                  </a:lnTo>
                  <a:lnTo>
                    <a:pt x="5055349" y="1104900"/>
                  </a:lnTo>
                  <a:lnTo>
                    <a:pt x="5032794" y="1054100"/>
                  </a:lnTo>
                  <a:lnTo>
                    <a:pt x="5007572" y="1016000"/>
                  </a:lnTo>
                  <a:lnTo>
                    <a:pt x="4979746" y="977900"/>
                  </a:lnTo>
                  <a:lnTo>
                    <a:pt x="4949393" y="939800"/>
                  </a:lnTo>
                  <a:lnTo>
                    <a:pt x="4916551" y="914400"/>
                  </a:lnTo>
                  <a:lnTo>
                    <a:pt x="4881283" y="876300"/>
                  </a:lnTo>
                  <a:lnTo>
                    <a:pt x="4843653" y="850900"/>
                  </a:lnTo>
                  <a:lnTo>
                    <a:pt x="4803724" y="812800"/>
                  </a:lnTo>
                  <a:lnTo>
                    <a:pt x="4719777" y="762000"/>
                  </a:lnTo>
                  <a:lnTo>
                    <a:pt x="4682172" y="736600"/>
                  </a:lnTo>
                  <a:lnTo>
                    <a:pt x="4648924" y="698500"/>
                  </a:lnTo>
                  <a:lnTo>
                    <a:pt x="4620222" y="660400"/>
                  </a:lnTo>
                  <a:lnTo>
                    <a:pt x="4596295" y="622300"/>
                  </a:lnTo>
                  <a:lnTo>
                    <a:pt x="4577321" y="571500"/>
                  </a:lnTo>
                  <a:lnTo>
                    <a:pt x="4563529" y="520700"/>
                  </a:lnTo>
                  <a:lnTo>
                    <a:pt x="4555096" y="482600"/>
                  </a:lnTo>
                  <a:lnTo>
                    <a:pt x="4552251" y="431800"/>
                  </a:lnTo>
                  <a:lnTo>
                    <a:pt x="4555096" y="381000"/>
                  </a:lnTo>
                  <a:lnTo>
                    <a:pt x="4563529" y="330200"/>
                  </a:lnTo>
                  <a:lnTo>
                    <a:pt x="4577321" y="279400"/>
                  </a:lnTo>
                  <a:lnTo>
                    <a:pt x="4596295" y="241300"/>
                  </a:lnTo>
                  <a:lnTo>
                    <a:pt x="4620222" y="203200"/>
                  </a:lnTo>
                  <a:lnTo>
                    <a:pt x="4648924" y="152400"/>
                  </a:lnTo>
                  <a:lnTo>
                    <a:pt x="4682172" y="127000"/>
                  </a:lnTo>
                  <a:lnTo>
                    <a:pt x="4719777" y="88900"/>
                  </a:lnTo>
                  <a:lnTo>
                    <a:pt x="4761547" y="63500"/>
                  </a:lnTo>
                  <a:lnTo>
                    <a:pt x="4786173" y="50800"/>
                  </a:lnTo>
                  <a:lnTo>
                    <a:pt x="4802695" y="63500"/>
                  </a:lnTo>
                  <a:lnTo>
                    <a:pt x="4819904" y="76200"/>
                  </a:lnTo>
                  <a:lnTo>
                    <a:pt x="4837671" y="88900"/>
                  </a:lnTo>
                  <a:lnTo>
                    <a:pt x="4855934" y="101600"/>
                  </a:lnTo>
                  <a:lnTo>
                    <a:pt x="4942789" y="139700"/>
                  </a:lnTo>
                  <a:lnTo>
                    <a:pt x="4970843" y="139700"/>
                  </a:lnTo>
                  <a:lnTo>
                    <a:pt x="5015319" y="127000"/>
                  </a:lnTo>
                  <a:lnTo>
                    <a:pt x="5053762" y="114300"/>
                  </a:lnTo>
                  <a:lnTo>
                    <a:pt x="5085245" y="88900"/>
                  </a:lnTo>
                  <a:lnTo>
                    <a:pt x="5108854" y="50800"/>
                  </a:lnTo>
                  <a:lnTo>
                    <a:pt x="5123700" y="0"/>
                  </a:lnTo>
                  <a:lnTo>
                    <a:pt x="4786998" y="0"/>
                  </a:lnTo>
                  <a:lnTo>
                    <a:pt x="4737951" y="25400"/>
                  </a:lnTo>
                  <a:lnTo>
                    <a:pt x="4696053" y="50800"/>
                  </a:lnTo>
                  <a:lnTo>
                    <a:pt x="4657890" y="88900"/>
                  </a:lnTo>
                  <a:lnTo>
                    <a:pt x="4623613" y="114300"/>
                  </a:lnTo>
                  <a:lnTo>
                    <a:pt x="4593387" y="152400"/>
                  </a:lnTo>
                  <a:lnTo>
                    <a:pt x="4567377" y="190500"/>
                  </a:lnTo>
                  <a:lnTo>
                    <a:pt x="4545736" y="241300"/>
                  </a:lnTo>
                  <a:lnTo>
                    <a:pt x="4528629" y="279400"/>
                  </a:lnTo>
                  <a:lnTo>
                    <a:pt x="4516209" y="330200"/>
                  </a:lnTo>
                  <a:lnTo>
                    <a:pt x="4508639" y="381000"/>
                  </a:lnTo>
                  <a:lnTo>
                    <a:pt x="4506074" y="431800"/>
                  </a:lnTo>
                  <a:lnTo>
                    <a:pt x="4508665" y="482600"/>
                  </a:lnTo>
                  <a:lnTo>
                    <a:pt x="4516310" y="520700"/>
                  </a:lnTo>
                  <a:lnTo>
                    <a:pt x="4528820" y="571500"/>
                  </a:lnTo>
                  <a:lnTo>
                    <a:pt x="4546028" y="622300"/>
                  </a:lnTo>
                  <a:lnTo>
                    <a:pt x="4567771" y="660400"/>
                  </a:lnTo>
                  <a:lnTo>
                    <a:pt x="4593831" y="698500"/>
                  </a:lnTo>
                  <a:lnTo>
                    <a:pt x="4624070" y="736600"/>
                  </a:lnTo>
                  <a:lnTo>
                    <a:pt x="4658284" y="774700"/>
                  </a:lnTo>
                  <a:lnTo>
                    <a:pt x="4696307" y="800100"/>
                  </a:lnTo>
                  <a:lnTo>
                    <a:pt x="4780064" y="850900"/>
                  </a:lnTo>
                  <a:lnTo>
                    <a:pt x="4819789" y="889000"/>
                  </a:lnTo>
                  <a:lnTo>
                    <a:pt x="4857039" y="914400"/>
                  </a:lnTo>
                  <a:lnTo>
                    <a:pt x="4891735" y="952500"/>
                  </a:lnTo>
                  <a:lnTo>
                    <a:pt x="4923802" y="990600"/>
                  </a:lnTo>
                  <a:lnTo>
                    <a:pt x="4953178" y="1016000"/>
                  </a:lnTo>
                  <a:lnTo>
                    <a:pt x="4979771" y="1066800"/>
                  </a:lnTo>
                  <a:lnTo>
                    <a:pt x="5003520" y="1104900"/>
                  </a:lnTo>
                  <a:lnTo>
                    <a:pt x="5024348" y="1143000"/>
                  </a:lnTo>
                  <a:lnTo>
                    <a:pt x="5042166" y="1193800"/>
                  </a:lnTo>
                  <a:lnTo>
                    <a:pt x="5056924" y="1231900"/>
                  </a:lnTo>
                  <a:lnTo>
                    <a:pt x="5068532" y="1282700"/>
                  </a:lnTo>
                  <a:lnTo>
                    <a:pt x="5076901" y="1333500"/>
                  </a:lnTo>
                  <a:lnTo>
                    <a:pt x="5081994" y="1371600"/>
                  </a:lnTo>
                  <a:lnTo>
                    <a:pt x="5083708" y="1422400"/>
                  </a:lnTo>
                  <a:lnTo>
                    <a:pt x="5082184" y="1473200"/>
                  </a:lnTo>
                  <a:lnTo>
                    <a:pt x="5077269" y="1524000"/>
                  </a:lnTo>
                  <a:lnTo>
                    <a:pt x="5069027" y="1574800"/>
                  </a:lnTo>
                  <a:lnTo>
                    <a:pt x="5057546" y="1625600"/>
                  </a:lnTo>
                  <a:lnTo>
                    <a:pt x="5042890" y="1663700"/>
                  </a:lnTo>
                  <a:lnTo>
                    <a:pt x="5025148" y="1714500"/>
                  </a:lnTo>
                  <a:lnTo>
                    <a:pt x="5004384" y="1752600"/>
                  </a:lnTo>
                  <a:lnTo>
                    <a:pt x="4980698" y="1790700"/>
                  </a:lnTo>
                  <a:lnTo>
                    <a:pt x="4954130" y="1828800"/>
                  </a:lnTo>
                  <a:lnTo>
                    <a:pt x="4924793" y="1866900"/>
                  </a:lnTo>
                  <a:lnTo>
                    <a:pt x="4892738" y="1905000"/>
                  </a:lnTo>
                  <a:lnTo>
                    <a:pt x="4858055" y="1943100"/>
                  </a:lnTo>
                  <a:lnTo>
                    <a:pt x="4820818" y="1968500"/>
                  </a:lnTo>
                  <a:lnTo>
                    <a:pt x="4781093" y="1993900"/>
                  </a:lnTo>
                  <a:lnTo>
                    <a:pt x="4738979" y="2032000"/>
                  </a:lnTo>
                  <a:lnTo>
                    <a:pt x="4695660" y="2044700"/>
                  </a:lnTo>
                  <a:lnTo>
                    <a:pt x="4651172" y="2070100"/>
                  </a:lnTo>
                  <a:lnTo>
                    <a:pt x="4465193" y="2120900"/>
                  </a:lnTo>
                  <a:lnTo>
                    <a:pt x="4322280" y="2120900"/>
                  </a:lnTo>
                  <a:lnTo>
                    <a:pt x="4136301" y="2070100"/>
                  </a:lnTo>
                  <a:lnTo>
                    <a:pt x="4091813" y="2044700"/>
                  </a:lnTo>
                  <a:lnTo>
                    <a:pt x="4048493" y="2032000"/>
                  </a:lnTo>
                  <a:lnTo>
                    <a:pt x="4004881" y="2006600"/>
                  </a:lnTo>
                  <a:lnTo>
                    <a:pt x="3915968" y="1955800"/>
                  </a:lnTo>
                  <a:lnTo>
                    <a:pt x="3870731" y="1943100"/>
                  </a:lnTo>
                  <a:lnTo>
                    <a:pt x="3825024" y="1917700"/>
                  </a:lnTo>
                  <a:lnTo>
                    <a:pt x="3732352" y="1892300"/>
                  </a:lnTo>
                  <a:lnTo>
                    <a:pt x="3685451" y="1866900"/>
                  </a:lnTo>
                  <a:lnTo>
                    <a:pt x="3638219" y="1854200"/>
                  </a:lnTo>
                  <a:lnTo>
                    <a:pt x="3590696" y="1854200"/>
                  </a:lnTo>
                  <a:lnTo>
                    <a:pt x="3494925" y="1828800"/>
                  </a:lnTo>
                  <a:lnTo>
                    <a:pt x="3446742" y="1828800"/>
                  </a:lnTo>
                  <a:lnTo>
                    <a:pt x="3398405" y="1816100"/>
                  </a:lnTo>
                  <a:lnTo>
                    <a:pt x="3058896" y="1816100"/>
                  </a:lnTo>
                  <a:lnTo>
                    <a:pt x="3010649" y="1828800"/>
                  </a:lnTo>
                  <a:lnTo>
                    <a:pt x="2962579" y="1828800"/>
                  </a:lnTo>
                  <a:lnTo>
                    <a:pt x="2726017" y="1892300"/>
                  </a:lnTo>
                  <a:lnTo>
                    <a:pt x="2726017" y="1854200"/>
                  </a:lnTo>
                  <a:lnTo>
                    <a:pt x="2680868" y="1778533"/>
                  </a:lnTo>
                  <a:lnTo>
                    <a:pt x="2680868" y="3022600"/>
                  </a:lnTo>
                  <a:lnTo>
                    <a:pt x="2411946" y="3175025"/>
                  </a:lnTo>
                  <a:lnTo>
                    <a:pt x="2680868" y="2906230"/>
                  </a:lnTo>
                  <a:lnTo>
                    <a:pt x="2680868" y="2897009"/>
                  </a:lnTo>
                  <a:lnTo>
                    <a:pt x="2390622" y="3187115"/>
                  </a:lnTo>
                  <a:lnTo>
                    <a:pt x="2099144" y="3352330"/>
                  </a:lnTo>
                  <a:lnTo>
                    <a:pt x="2680868" y="2770860"/>
                  </a:lnTo>
                  <a:lnTo>
                    <a:pt x="2680868" y="2761640"/>
                  </a:lnTo>
                  <a:lnTo>
                    <a:pt x="2077808" y="3364420"/>
                  </a:lnTo>
                  <a:lnTo>
                    <a:pt x="1986280" y="3416300"/>
                  </a:lnTo>
                  <a:lnTo>
                    <a:pt x="1986280" y="3329775"/>
                  </a:lnTo>
                  <a:lnTo>
                    <a:pt x="2680868" y="2635491"/>
                  </a:lnTo>
                  <a:lnTo>
                    <a:pt x="2680868" y="2626271"/>
                  </a:lnTo>
                  <a:lnTo>
                    <a:pt x="1986280" y="3320542"/>
                  </a:lnTo>
                  <a:lnTo>
                    <a:pt x="1986280" y="3193377"/>
                  </a:lnTo>
                  <a:lnTo>
                    <a:pt x="2680868" y="2499106"/>
                  </a:lnTo>
                  <a:lnTo>
                    <a:pt x="2680868" y="2489873"/>
                  </a:lnTo>
                  <a:lnTo>
                    <a:pt x="1986280" y="3184144"/>
                  </a:lnTo>
                  <a:lnTo>
                    <a:pt x="1986280" y="3058007"/>
                  </a:lnTo>
                  <a:lnTo>
                    <a:pt x="2680868" y="2363724"/>
                  </a:lnTo>
                  <a:lnTo>
                    <a:pt x="2680868" y="2354503"/>
                  </a:lnTo>
                  <a:lnTo>
                    <a:pt x="1986280" y="3048787"/>
                  </a:lnTo>
                  <a:lnTo>
                    <a:pt x="1986280" y="2922638"/>
                  </a:lnTo>
                  <a:lnTo>
                    <a:pt x="2680868" y="2228354"/>
                  </a:lnTo>
                  <a:lnTo>
                    <a:pt x="2680868" y="2219134"/>
                  </a:lnTo>
                  <a:lnTo>
                    <a:pt x="1986280" y="2913418"/>
                  </a:lnTo>
                  <a:lnTo>
                    <a:pt x="1986280" y="2787269"/>
                  </a:lnTo>
                  <a:lnTo>
                    <a:pt x="2680868" y="2092985"/>
                  </a:lnTo>
                  <a:lnTo>
                    <a:pt x="2680868" y="2083765"/>
                  </a:lnTo>
                  <a:lnTo>
                    <a:pt x="1986280" y="2778048"/>
                  </a:lnTo>
                  <a:lnTo>
                    <a:pt x="1986280" y="2651899"/>
                  </a:lnTo>
                  <a:lnTo>
                    <a:pt x="2680868" y="1957616"/>
                  </a:lnTo>
                  <a:lnTo>
                    <a:pt x="2680868" y="1948395"/>
                  </a:lnTo>
                  <a:lnTo>
                    <a:pt x="1986280" y="2642679"/>
                  </a:lnTo>
                  <a:lnTo>
                    <a:pt x="1986280" y="2516530"/>
                  </a:lnTo>
                  <a:lnTo>
                    <a:pt x="2489631" y="2013394"/>
                  </a:lnTo>
                  <a:lnTo>
                    <a:pt x="2680868" y="1905000"/>
                  </a:lnTo>
                  <a:lnTo>
                    <a:pt x="2680868" y="1778533"/>
                  </a:lnTo>
                  <a:lnTo>
                    <a:pt x="2672664" y="1764779"/>
                  </a:lnTo>
                  <a:lnTo>
                    <a:pt x="2672664" y="1854200"/>
                  </a:lnTo>
                  <a:lnTo>
                    <a:pt x="2615933" y="1887143"/>
                  </a:lnTo>
                  <a:lnTo>
                    <a:pt x="2663850" y="1839264"/>
                  </a:lnTo>
                  <a:lnTo>
                    <a:pt x="2672664" y="1854200"/>
                  </a:lnTo>
                  <a:lnTo>
                    <a:pt x="2672664" y="1764779"/>
                  </a:lnTo>
                  <a:lnTo>
                    <a:pt x="2660421" y="1744256"/>
                  </a:lnTo>
                  <a:lnTo>
                    <a:pt x="2660421" y="1833460"/>
                  </a:lnTo>
                  <a:lnTo>
                    <a:pt x="2593898" y="1899958"/>
                  </a:lnTo>
                  <a:lnTo>
                    <a:pt x="2468308" y="1972906"/>
                  </a:lnTo>
                  <a:lnTo>
                    <a:pt x="2468308" y="2025484"/>
                  </a:lnTo>
                  <a:lnTo>
                    <a:pt x="1986280" y="2507310"/>
                  </a:lnTo>
                  <a:lnTo>
                    <a:pt x="1986280" y="2380132"/>
                  </a:lnTo>
                  <a:lnTo>
                    <a:pt x="2174443" y="2192058"/>
                  </a:lnTo>
                  <a:lnTo>
                    <a:pt x="2468308" y="2025484"/>
                  </a:lnTo>
                  <a:lnTo>
                    <a:pt x="2468308" y="1972906"/>
                  </a:lnTo>
                  <a:lnTo>
                    <a:pt x="2290203" y="2076335"/>
                  </a:lnTo>
                  <a:lnTo>
                    <a:pt x="2613241" y="1753450"/>
                  </a:lnTo>
                  <a:lnTo>
                    <a:pt x="2660421" y="1833460"/>
                  </a:lnTo>
                  <a:lnTo>
                    <a:pt x="2660421" y="1744256"/>
                  </a:lnTo>
                  <a:lnTo>
                    <a:pt x="2627515" y="1689100"/>
                  </a:lnTo>
                  <a:lnTo>
                    <a:pt x="2676969" y="1676400"/>
                  </a:lnTo>
                  <a:lnTo>
                    <a:pt x="2726817" y="1651000"/>
                  </a:lnTo>
                  <a:lnTo>
                    <a:pt x="2827515" y="1625600"/>
                  </a:lnTo>
                  <a:lnTo>
                    <a:pt x="2878277" y="1625600"/>
                  </a:lnTo>
                  <a:lnTo>
                    <a:pt x="2980486" y="1600200"/>
                  </a:lnTo>
                  <a:lnTo>
                    <a:pt x="3031833" y="1600200"/>
                  </a:lnTo>
                  <a:lnTo>
                    <a:pt x="3083293" y="1587500"/>
                  </a:lnTo>
                  <a:lnTo>
                    <a:pt x="3388982" y="1587500"/>
                  </a:lnTo>
                  <a:lnTo>
                    <a:pt x="3439172" y="1600200"/>
                  </a:lnTo>
                  <a:lnTo>
                    <a:pt x="3489248" y="1600200"/>
                  </a:lnTo>
                  <a:lnTo>
                    <a:pt x="3539159" y="1612900"/>
                  </a:lnTo>
                  <a:lnTo>
                    <a:pt x="3588893" y="1612900"/>
                  </a:lnTo>
                  <a:lnTo>
                    <a:pt x="3785387" y="1663700"/>
                  </a:lnTo>
                  <a:lnTo>
                    <a:pt x="3833749" y="1689100"/>
                  </a:lnTo>
                  <a:lnTo>
                    <a:pt x="3929354" y="1714500"/>
                  </a:lnTo>
                  <a:lnTo>
                    <a:pt x="4023233" y="1765300"/>
                  </a:lnTo>
                  <a:lnTo>
                    <a:pt x="4069461" y="1778000"/>
                  </a:lnTo>
                  <a:lnTo>
                    <a:pt x="4160329" y="1828800"/>
                  </a:lnTo>
                  <a:lnTo>
                    <a:pt x="4204360" y="1854200"/>
                  </a:lnTo>
                  <a:lnTo>
                    <a:pt x="4344606" y="1892300"/>
                  </a:lnTo>
                  <a:lnTo>
                    <a:pt x="4440809" y="1892300"/>
                  </a:lnTo>
                  <a:lnTo>
                    <a:pt x="4581055" y="1854200"/>
                  </a:lnTo>
                  <a:lnTo>
                    <a:pt x="4625086" y="1828800"/>
                  </a:lnTo>
                  <a:lnTo>
                    <a:pt x="4666983" y="1803400"/>
                  </a:lnTo>
                  <a:lnTo>
                    <a:pt x="4705147" y="1778000"/>
                  </a:lnTo>
                  <a:lnTo>
                    <a:pt x="4739424" y="1739900"/>
                  </a:lnTo>
                  <a:lnTo>
                    <a:pt x="4769650" y="1701800"/>
                  </a:lnTo>
                  <a:lnTo>
                    <a:pt x="4795659" y="1663700"/>
                  </a:lnTo>
                  <a:lnTo>
                    <a:pt x="4817300" y="1612900"/>
                  </a:lnTo>
                  <a:lnTo>
                    <a:pt x="4834407" y="1574800"/>
                  </a:lnTo>
                  <a:lnTo>
                    <a:pt x="4846828" y="1524000"/>
                  </a:lnTo>
                  <a:lnTo>
                    <a:pt x="4854397" y="1473200"/>
                  </a:lnTo>
                  <a:lnTo>
                    <a:pt x="4856962" y="1435100"/>
                  </a:lnTo>
                  <a:lnTo>
                    <a:pt x="4854372" y="1384300"/>
                  </a:lnTo>
                  <a:lnTo>
                    <a:pt x="4846739" y="1333500"/>
                  </a:lnTo>
                  <a:lnTo>
                    <a:pt x="4834217" y="1282700"/>
                  </a:lnTo>
                  <a:lnTo>
                    <a:pt x="4817008" y="1244600"/>
                  </a:lnTo>
                  <a:lnTo>
                    <a:pt x="4795278" y="1193800"/>
                  </a:lnTo>
                  <a:lnTo>
                    <a:pt x="4769205" y="1155700"/>
                  </a:lnTo>
                  <a:lnTo>
                    <a:pt x="4738967" y="1117600"/>
                  </a:lnTo>
                  <a:lnTo>
                    <a:pt x="4704753" y="1079500"/>
                  </a:lnTo>
                  <a:lnTo>
                    <a:pt x="4666742" y="1054100"/>
                  </a:lnTo>
                  <a:lnTo>
                    <a:pt x="4582973" y="1003300"/>
                  </a:lnTo>
                  <a:lnTo>
                    <a:pt x="4543247" y="977900"/>
                  </a:lnTo>
                  <a:lnTo>
                    <a:pt x="4506011" y="939800"/>
                  </a:lnTo>
                  <a:lnTo>
                    <a:pt x="4471314" y="901700"/>
                  </a:lnTo>
                  <a:lnTo>
                    <a:pt x="4439234" y="876300"/>
                  </a:lnTo>
                  <a:lnTo>
                    <a:pt x="4409872" y="838200"/>
                  </a:lnTo>
                  <a:lnTo>
                    <a:pt x="4383265" y="800100"/>
                  </a:lnTo>
                  <a:lnTo>
                    <a:pt x="4359516" y="749300"/>
                  </a:lnTo>
                  <a:lnTo>
                    <a:pt x="4338701" y="711200"/>
                  </a:lnTo>
                  <a:lnTo>
                    <a:pt x="4320870" y="673100"/>
                  </a:lnTo>
                  <a:lnTo>
                    <a:pt x="4306113" y="622300"/>
                  </a:lnTo>
                  <a:lnTo>
                    <a:pt x="4294517" y="571500"/>
                  </a:lnTo>
                  <a:lnTo>
                    <a:pt x="4286135" y="533400"/>
                  </a:lnTo>
                  <a:lnTo>
                    <a:pt x="4281055" y="482600"/>
                  </a:lnTo>
                  <a:lnTo>
                    <a:pt x="4279341" y="431800"/>
                  </a:lnTo>
                  <a:lnTo>
                    <a:pt x="4281055" y="381000"/>
                  </a:lnTo>
                  <a:lnTo>
                    <a:pt x="4286135" y="330200"/>
                  </a:lnTo>
                  <a:lnTo>
                    <a:pt x="4294517" y="279400"/>
                  </a:lnTo>
                  <a:lnTo>
                    <a:pt x="4306113" y="241300"/>
                  </a:lnTo>
                  <a:lnTo>
                    <a:pt x="4320870" y="190500"/>
                  </a:lnTo>
                  <a:lnTo>
                    <a:pt x="4338701" y="152400"/>
                  </a:lnTo>
                  <a:lnTo>
                    <a:pt x="4359516" y="101600"/>
                  </a:lnTo>
                  <a:lnTo>
                    <a:pt x="4383265" y="63500"/>
                  </a:lnTo>
                  <a:lnTo>
                    <a:pt x="4409872" y="25400"/>
                  </a:lnTo>
                  <a:lnTo>
                    <a:pt x="4433824" y="0"/>
                  </a:lnTo>
                  <a:lnTo>
                    <a:pt x="4376140" y="0"/>
                  </a:lnTo>
                  <a:lnTo>
                    <a:pt x="4332821" y="63500"/>
                  </a:lnTo>
                  <a:lnTo>
                    <a:pt x="4310469" y="101600"/>
                  </a:lnTo>
                  <a:lnTo>
                    <a:pt x="4290898" y="139700"/>
                  </a:lnTo>
                  <a:lnTo>
                    <a:pt x="4274147" y="190500"/>
                  </a:lnTo>
                  <a:lnTo>
                    <a:pt x="4260316" y="228600"/>
                  </a:lnTo>
                  <a:lnTo>
                    <a:pt x="4249432" y="279400"/>
                  </a:lnTo>
                  <a:lnTo>
                    <a:pt x="4241584" y="330200"/>
                  </a:lnTo>
                  <a:lnTo>
                    <a:pt x="4236821" y="381000"/>
                  </a:lnTo>
                  <a:lnTo>
                    <a:pt x="4235221" y="431800"/>
                  </a:lnTo>
                  <a:lnTo>
                    <a:pt x="4236821" y="482600"/>
                  </a:lnTo>
                  <a:lnTo>
                    <a:pt x="4241584" y="520700"/>
                  </a:lnTo>
                  <a:lnTo>
                    <a:pt x="4249432" y="571500"/>
                  </a:lnTo>
                  <a:lnTo>
                    <a:pt x="4260316" y="622300"/>
                  </a:lnTo>
                  <a:lnTo>
                    <a:pt x="4274147" y="660400"/>
                  </a:lnTo>
                  <a:lnTo>
                    <a:pt x="4290898" y="711200"/>
                  </a:lnTo>
                  <a:lnTo>
                    <a:pt x="4310469" y="749300"/>
                  </a:lnTo>
                  <a:lnTo>
                    <a:pt x="4332821" y="800100"/>
                  </a:lnTo>
                  <a:lnTo>
                    <a:pt x="4357865" y="838200"/>
                  </a:lnTo>
                  <a:lnTo>
                    <a:pt x="4385564" y="876300"/>
                  </a:lnTo>
                  <a:lnTo>
                    <a:pt x="4415828" y="914400"/>
                  </a:lnTo>
                  <a:lnTo>
                    <a:pt x="4448607" y="939800"/>
                  </a:lnTo>
                  <a:lnTo>
                    <a:pt x="4483836" y="977900"/>
                  </a:lnTo>
                  <a:lnTo>
                    <a:pt x="4521441" y="1003300"/>
                  </a:lnTo>
                  <a:lnTo>
                    <a:pt x="4561370" y="1041400"/>
                  </a:lnTo>
                  <a:lnTo>
                    <a:pt x="4645317" y="1092200"/>
                  </a:lnTo>
                  <a:lnTo>
                    <a:pt x="4682922" y="1117600"/>
                  </a:lnTo>
                  <a:lnTo>
                    <a:pt x="4716170" y="1155700"/>
                  </a:lnTo>
                  <a:lnTo>
                    <a:pt x="4744872" y="1193800"/>
                  </a:lnTo>
                  <a:lnTo>
                    <a:pt x="4768799" y="1244600"/>
                  </a:lnTo>
                  <a:lnTo>
                    <a:pt x="4787760" y="1282700"/>
                  </a:lnTo>
                  <a:lnTo>
                    <a:pt x="4801565" y="1333500"/>
                  </a:lnTo>
                  <a:lnTo>
                    <a:pt x="4809985" y="1371600"/>
                  </a:lnTo>
                  <a:lnTo>
                    <a:pt x="4812843" y="1422400"/>
                  </a:lnTo>
                  <a:lnTo>
                    <a:pt x="4809985" y="1473200"/>
                  </a:lnTo>
                  <a:lnTo>
                    <a:pt x="4801565" y="1524000"/>
                  </a:lnTo>
                  <a:lnTo>
                    <a:pt x="4787760" y="1574800"/>
                  </a:lnTo>
                  <a:lnTo>
                    <a:pt x="4768799" y="1612900"/>
                  </a:lnTo>
                  <a:lnTo>
                    <a:pt x="4744872" y="1663700"/>
                  </a:lnTo>
                  <a:lnTo>
                    <a:pt x="4716170" y="1701800"/>
                  </a:lnTo>
                  <a:lnTo>
                    <a:pt x="4682922" y="1727200"/>
                  </a:lnTo>
                  <a:lnTo>
                    <a:pt x="4645317" y="1765300"/>
                  </a:lnTo>
                  <a:lnTo>
                    <a:pt x="4603547" y="1790700"/>
                  </a:lnTo>
                  <a:lnTo>
                    <a:pt x="4559363" y="1816100"/>
                  </a:lnTo>
                  <a:lnTo>
                    <a:pt x="4466031" y="1841500"/>
                  </a:lnTo>
                  <a:lnTo>
                    <a:pt x="4321441" y="1841500"/>
                  </a:lnTo>
                  <a:lnTo>
                    <a:pt x="4228109" y="1816100"/>
                  </a:lnTo>
                  <a:lnTo>
                    <a:pt x="4049865" y="1714500"/>
                  </a:lnTo>
                  <a:lnTo>
                    <a:pt x="4004233" y="1701800"/>
                  </a:lnTo>
                  <a:lnTo>
                    <a:pt x="3958183" y="1676400"/>
                  </a:lnTo>
                  <a:lnTo>
                    <a:pt x="3911727" y="1663700"/>
                  </a:lnTo>
                  <a:lnTo>
                    <a:pt x="3864914" y="1638300"/>
                  </a:lnTo>
                  <a:lnTo>
                    <a:pt x="3674427" y="1587500"/>
                  </a:lnTo>
                  <a:lnTo>
                    <a:pt x="3577653" y="1562100"/>
                  </a:lnTo>
                  <a:lnTo>
                    <a:pt x="3528961" y="1562100"/>
                  </a:lnTo>
                  <a:lnTo>
                    <a:pt x="3480130" y="1549400"/>
                  </a:lnTo>
                  <a:lnTo>
                    <a:pt x="3382060" y="1549400"/>
                  </a:lnTo>
                  <a:lnTo>
                    <a:pt x="3332899" y="1536700"/>
                  </a:lnTo>
                  <a:lnTo>
                    <a:pt x="3135985" y="1536700"/>
                  </a:lnTo>
                  <a:lnTo>
                    <a:pt x="3086824" y="1549400"/>
                  </a:lnTo>
                  <a:lnTo>
                    <a:pt x="2988754" y="1549400"/>
                  </a:lnTo>
                  <a:lnTo>
                    <a:pt x="2891218" y="1574800"/>
                  </a:lnTo>
                  <a:lnTo>
                    <a:pt x="2842717" y="1574800"/>
                  </a:lnTo>
                  <a:lnTo>
                    <a:pt x="2651099" y="1625600"/>
                  </a:lnTo>
                  <a:lnTo>
                    <a:pt x="2609812" y="1647837"/>
                  </a:lnTo>
                  <a:lnTo>
                    <a:pt x="2609812" y="1747647"/>
                  </a:lnTo>
                  <a:lnTo>
                    <a:pt x="2268194" y="2089124"/>
                  </a:lnTo>
                  <a:lnTo>
                    <a:pt x="2153132" y="2155952"/>
                  </a:lnTo>
                  <a:lnTo>
                    <a:pt x="2153132" y="2204135"/>
                  </a:lnTo>
                  <a:lnTo>
                    <a:pt x="1986280" y="2370912"/>
                  </a:lnTo>
                  <a:lnTo>
                    <a:pt x="1986280" y="2298700"/>
                  </a:lnTo>
                  <a:lnTo>
                    <a:pt x="2053501" y="2260600"/>
                  </a:lnTo>
                  <a:lnTo>
                    <a:pt x="2153132" y="2204135"/>
                  </a:lnTo>
                  <a:lnTo>
                    <a:pt x="2153132" y="2155952"/>
                  </a:lnTo>
                  <a:lnTo>
                    <a:pt x="1972945" y="2260600"/>
                  </a:lnTo>
                  <a:lnTo>
                    <a:pt x="1972056" y="2258987"/>
                  </a:lnTo>
                  <a:lnTo>
                    <a:pt x="2563012" y="1668284"/>
                  </a:lnTo>
                  <a:lnTo>
                    <a:pt x="2609812" y="1747647"/>
                  </a:lnTo>
                  <a:lnTo>
                    <a:pt x="2609812" y="1647837"/>
                  </a:lnTo>
                  <a:lnTo>
                    <a:pt x="2603919" y="1651000"/>
                  </a:lnTo>
                  <a:lnTo>
                    <a:pt x="2559596" y="1573847"/>
                  </a:lnTo>
                  <a:lnTo>
                    <a:pt x="2559596" y="1662480"/>
                  </a:lnTo>
                  <a:lnTo>
                    <a:pt x="1968804" y="2253018"/>
                  </a:lnTo>
                  <a:lnTo>
                    <a:pt x="1938070" y="2196655"/>
                  </a:lnTo>
                  <a:lnTo>
                    <a:pt x="1938070" y="2286000"/>
                  </a:lnTo>
                  <a:lnTo>
                    <a:pt x="1938070" y="3454400"/>
                  </a:lnTo>
                  <a:lnTo>
                    <a:pt x="1719529" y="3568700"/>
                  </a:lnTo>
                  <a:lnTo>
                    <a:pt x="1027531" y="3175000"/>
                  </a:lnTo>
                  <a:lnTo>
                    <a:pt x="982878" y="3149600"/>
                  </a:lnTo>
                  <a:lnTo>
                    <a:pt x="1506131" y="2844800"/>
                  </a:lnTo>
                  <a:lnTo>
                    <a:pt x="1506131" y="2413000"/>
                  </a:lnTo>
                  <a:lnTo>
                    <a:pt x="1506131" y="2336800"/>
                  </a:lnTo>
                  <a:lnTo>
                    <a:pt x="1460982" y="2321699"/>
                  </a:lnTo>
                  <a:lnTo>
                    <a:pt x="1460982" y="2413000"/>
                  </a:lnTo>
                  <a:lnTo>
                    <a:pt x="1460982" y="2819400"/>
                  </a:lnTo>
                  <a:lnTo>
                    <a:pt x="843356" y="3175000"/>
                  </a:lnTo>
                  <a:lnTo>
                    <a:pt x="829868" y="3187700"/>
                  </a:lnTo>
                  <a:lnTo>
                    <a:pt x="783844" y="3187700"/>
                  </a:lnTo>
                  <a:lnTo>
                    <a:pt x="770216" y="3175000"/>
                  </a:lnTo>
                  <a:lnTo>
                    <a:pt x="760247" y="3149600"/>
                  </a:lnTo>
                  <a:lnTo>
                    <a:pt x="754126" y="3136900"/>
                  </a:lnTo>
                  <a:lnTo>
                    <a:pt x="752043" y="3098800"/>
                  </a:lnTo>
                  <a:lnTo>
                    <a:pt x="752043" y="2984500"/>
                  </a:lnTo>
                  <a:lnTo>
                    <a:pt x="756488" y="2946400"/>
                  </a:lnTo>
                  <a:lnTo>
                    <a:pt x="774395" y="2882900"/>
                  </a:lnTo>
                  <a:lnTo>
                    <a:pt x="799236" y="2832100"/>
                  </a:lnTo>
                  <a:lnTo>
                    <a:pt x="830440" y="2794000"/>
                  </a:lnTo>
                  <a:lnTo>
                    <a:pt x="865924" y="2755900"/>
                  </a:lnTo>
                  <a:lnTo>
                    <a:pt x="1460982" y="2413000"/>
                  </a:lnTo>
                  <a:lnTo>
                    <a:pt x="1460982" y="2321699"/>
                  </a:lnTo>
                  <a:lnTo>
                    <a:pt x="767422" y="2692400"/>
                  </a:lnTo>
                  <a:lnTo>
                    <a:pt x="730605" y="2717800"/>
                  </a:lnTo>
                  <a:lnTo>
                    <a:pt x="697852" y="2755900"/>
                  </a:lnTo>
                  <a:lnTo>
                    <a:pt x="670344" y="2794000"/>
                  </a:lnTo>
                  <a:lnTo>
                    <a:pt x="649249" y="2844800"/>
                  </a:lnTo>
                  <a:lnTo>
                    <a:pt x="635736" y="2895600"/>
                  </a:lnTo>
                  <a:lnTo>
                    <a:pt x="630974" y="2946400"/>
                  </a:lnTo>
                  <a:lnTo>
                    <a:pt x="615581" y="2933700"/>
                  </a:lnTo>
                  <a:lnTo>
                    <a:pt x="484263" y="2717800"/>
                  </a:lnTo>
                  <a:lnTo>
                    <a:pt x="874128" y="2489200"/>
                  </a:lnTo>
                  <a:lnTo>
                    <a:pt x="874128" y="2057400"/>
                  </a:lnTo>
                  <a:lnTo>
                    <a:pt x="874128" y="1981200"/>
                  </a:lnTo>
                  <a:lnTo>
                    <a:pt x="830008" y="1959063"/>
                  </a:lnTo>
                  <a:lnTo>
                    <a:pt x="830008" y="2057400"/>
                  </a:lnTo>
                  <a:lnTo>
                    <a:pt x="830008" y="2463800"/>
                  </a:lnTo>
                  <a:lnTo>
                    <a:pt x="212382" y="2819400"/>
                  </a:lnTo>
                  <a:lnTo>
                    <a:pt x="198894" y="2819400"/>
                  </a:lnTo>
                  <a:lnTo>
                    <a:pt x="183781" y="2832100"/>
                  </a:lnTo>
                  <a:lnTo>
                    <a:pt x="168084" y="2832100"/>
                  </a:lnTo>
                  <a:lnTo>
                    <a:pt x="152869" y="2819400"/>
                  </a:lnTo>
                  <a:lnTo>
                    <a:pt x="139242" y="2806700"/>
                  </a:lnTo>
                  <a:lnTo>
                    <a:pt x="129273" y="2794000"/>
                  </a:lnTo>
                  <a:lnTo>
                    <a:pt x="123151" y="2768600"/>
                  </a:lnTo>
                  <a:lnTo>
                    <a:pt x="121069" y="2743200"/>
                  </a:lnTo>
                  <a:lnTo>
                    <a:pt x="121069" y="2616200"/>
                  </a:lnTo>
                  <a:lnTo>
                    <a:pt x="127000" y="2565400"/>
                  </a:lnTo>
                  <a:lnTo>
                    <a:pt x="143421" y="2514600"/>
                  </a:lnTo>
                  <a:lnTo>
                    <a:pt x="168262" y="2463800"/>
                  </a:lnTo>
                  <a:lnTo>
                    <a:pt x="199466" y="2425700"/>
                  </a:lnTo>
                  <a:lnTo>
                    <a:pt x="234950" y="2400300"/>
                  </a:lnTo>
                  <a:lnTo>
                    <a:pt x="587578" y="2197100"/>
                  </a:lnTo>
                  <a:lnTo>
                    <a:pt x="830008" y="2057400"/>
                  </a:lnTo>
                  <a:lnTo>
                    <a:pt x="830008" y="1959063"/>
                  </a:lnTo>
                  <a:lnTo>
                    <a:pt x="798207" y="1943100"/>
                  </a:lnTo>
                  <a:lnTo>
                    <a:pt x="380631" y="2182952"/>
                  </a:lnTo>
                  <a:lnTo>
                    <a:pt x="380631" y="1371600"/>
                  </a:lnTo>
                  <a:lnTo>
                    <a:pt x="599173" y="1244600"/>
                  </a:lnTo>
                  <a:lnTo>
                    <a:pt x="1703120" y="1879600"/>
                  </a:lnTo>
                  <a:lnTo>
                    <a:pt x="1850859" y="2133600"/>
                  </a:lnTo>
                  <a:lnTo>
                    <a:pt x="1938070" y="2286000"/>
                  </a:lnTo>
                  <a:lnTo>
                    <a:pt x="1938070" y="2196655"/>
                  </a:lnTo>
                  <a:lnTo>
                    <a:pt x="1923923" y="2170709"/>
                  </a:lnTo>
                  <a:lnTo>
                    <a:pt x="2512403" y="1582470"/>
                  </a:lnTo>
                  <a:lnTo>
                    <a:pt x="2559596" y="1662480"/>
                  </a:lnTo>
                  <a:lnTo>
                    <a:pt x="2559596" y="1573847"/>
                  </a:lnTo>
                  <a:lnTo>
                    <a:pt x="2508999" y="1485760"/>
                  </a:lnTo>
                  <a:lnTo>
                    <a:pt x="2508999" y="1576679"/>
                  </a:lnTo>
                  <a:lnTo>
                    <a:pt x="2160473" y="1925828"/>
                  </a:lnTo>
                  <a:lnTo>
                    <a:pt x="1920684" y="2164765"/>
                  </a:lnTo>
                  <a:lnTo>
                    <a:pt x="1889848" y="2108200"/>
                  </a:lnTo>
                  <a:lnTo>
                    <a:pt x="1875269" y="2083968"/>
                  </a:lnTo>
                  <a:lnTo>
                    <a:pt x="2462187" y="1497317"/>
                  </a:lnTo>
                  <a:lnTo>
                    <a:pt x="2508999" y="1576679"/>
                  </a:lnTo>
                  <a:lnTo>
                    <a:pt x="2508999" y="1485760"/>
                  </a:lnTo>
                  <a:lnTo>
                    <a:pt x="2501785" y="1473200"/>
                  </a:lnTo>
                  <a:lnTo>
                    <a:pt x="2472601" y="1422400"/>
                  </a:lnTo>
                  <a:lnTo>
                    <a:pt x="2458758" y="1414360"/>
                  </a:lnTo>
                  <a:lnTo>
                    <a:pt x="2458758" y="1491500"/>
                  </a:lnTo>
                  <a:lnTo>
                    <a:pt x="1871802" y="2078215"/>
                  </a:lnTo>
                  <a:lnTo>
                    <a:pt x="1824418" y="1999424"/>
                  </a:lnTo>
                  <a:lnTo>
                    <a:pt x="2214334" y="1609674"/>
                  </a:lnTo>
                  <a:lnTo>
                    <a:pt x="2447975" y="1473200"/>
                  </a:lnTo>
                  <a:lnTo>
                    <a:pt x="2458758" y="1491500"/>
                  </a:lnTo>
                  <a:lnTo>
                    <a:pt x="2458758" y="1414360"/>
                  </a:lnTo>
                  <a:lnTo>
                    <a:pt x="2411044" y="1386649"/>
                  </a:lnTo>
                  <a:lnTo>
                    <a:pt x="2411044" y="1435100"/>
                  </a:lnTo>
                  <a:lnTo>
                    <a:pt x="2357285" y="1466786"/>
                  </a:lnTo>
                  <a:lnTo>
                    <a:pt x="2396960" y="1427124"/>
                  </a:lnTo>
                  <a:lnTo>
                    <a:pt x="2411044" y="1435100"/>
                  </a:lnTo>
                  <a:lnTo>
                    <a:pt x="2411044" y="1386649"/>
                  </a:lnTo>
                  <a:lnTo>
                    <a:pt x="2391067" y="1375041"/>
                  </a:lnTo>
                  <a:lnTo>
                    <a:pt x="2391067" y="1423784"/>
                  </a:lnTo>
                  <a:lnTo>
                    <a:pt x="2334780" y="1480058"/>
                  </a:lnTo>
                  <a:lnTo>
                    <a:pt x="2192121" y="1564157"/>
                  </a:lnTo>
                  <a:lnTo>
                    <a:pt x="2192121" y="1622653"/>
                  </a:lnTo>
                  <a:lnTo>
                    <a:pt x="1820951" y="1993671"/>
                  </a:lnTo>
                  <a:lnTo>
                    <a:pt x="1773567" y="1914880"/>
                  </a:lnTo>
                  <a:lnTo>
                    <a:pt x="1888502" y="1800009"/>
                  </a:lnTo>
                  <a:lnTo>
                    <a:pt x="2192121" y="1622653"/>
                  </a:lnTo>
                  <a:lnTo>
                    <a:pt x="2192121" y="1564157"/>
                  </a:lnTo>
                  <a:lnTo>
                    <a:pt x="2027212" y="1661350"/>
                  </a:lnTo>
                  <a:lnTo>
                    <a:pt x="2310549" y="1378140"/>
                  </a:lnTo>
                  <a:lnTo>
                    <a:pt x="2391067" y="1423784"/>
                  </a:lnTo>
                  <a:lnTo>
                    <a:pt x="2391067" y="1375041"/>
                  </a:lnTo>
                  <a:lnTo>
                    <a:pt x="2304656" y="1324838"/>
                  </a:lnTo>
                  <a:lnTo>
                    <a:pt x="2304656" y="1374800"/>
                  </a:lnTo>
                  <a:lnTo>
                    <a:pt x="2004707" y="1674622"/>
                  </a:lnTo>
                  <a:lnTo>
                    <a:pt x="1866277" y="1756219"/>
                  </a:lnTo>
                  <a:lnTo>
                    <a:pt x="1866277" y="1812988"/>
                  </a:lnTo>
                  <a:lnTo>
                    <a:pt x="1770100" y="1909114"/>
                  </a:lnTo>
                  <a:lnTo>
                    <a:pt x="1752358" y="1879600"/>
                  </a:lnTo>
                  <a:lnTo>
                    <a:pt x="1817458" y="1841500"/>
                  </a:lnTo>
                  <a:lnTo>
                    <a:pt x="1866277" y="1812988"/>
                  </a:lnTo>
                  <a:lnTo>
                    <a:pt x="1866277" y="1756219"/>
                  </a:lnTo>
                  <a:lnTo>
                    <a:pt x="1721586" y="1841500"/>
                  </a:lnTo>
                  <a:lnTo>
                    <a:pt x="1715223" y="1837829"/>
                  </a:lnTo>
                  <a:lnTo>
                    <a:pt x="2224138" y="1329143"/>
                  </a:lnTo>
                  <a:lnTo>
                    <a:pt x="2304656" y="1374800"/>
                  </a:lnTo>
                  <a:lnTo>
                    <a:pt x="2304656" y="1324838"/>
                  </a:lnTo>
                  <a:lnTo>
                    <a:pt x="2218245" y="1274648"/>
                  </a:lnTo>
                  <a:lnTo>
                    <a:pt x="2218245" y="1325803"/>
                  </a:lnTo>
                  <a:lnTo>
                    <a:pt x="1709369" y="1834438"/>
                  </a:lnTo>
                  <a:lnTo>
                    <a:pt x="1629460" y="1788198"/>
                  </a:lnTo>
                  <a:lnTo>
                    <a:pt x="2137727" y="1280147"/>
                  </a:lnTo>
                  <a:lnTo>
                    <a:pt x="2218245" y="1325803"/>
                  </a:lnTo>
                  <a:lnTo>
                    <a:pt x="2218245" y="1274648"/>
                  </a:lnTo>
                  <a:lnTo>
                    <a:pt x="2131834" y="1224445"/>
                  </a:lnTo>
                  <a:lnTo>
                    <a:pt x="2131834" y="1276807"/>
                  </a:lnTo>
                  <a:lnTo>
                    <a:pt x="1623606" y="1784807"/>
                  </a:lnTo>
                  <a:lnTo>
                    <a:pt x="1543037" y="1738172"/>
                  </a:lnTo>
                  <a:lnTo>
                    <a:pt x="2050656" y="1230782"/>
                  </a:lnTo>
                  <a:lnTo>
                    <a:pt x="2131834" y="1276807"/>
                  </a:lnTo>
                  <a:lnTo>
                    <a:pt x="2131834" y="1224445"/>
                  </a:lnTo>
                  <a:lnTo>
                    <a:pt x="2044763" y="1173861"/>
                  </a:lnTo>
                  <a:lnTo>
                    <a:pt x="2044763" y="1227442"/>
                  </a:lnTo>
                  <a:lnTo>
                    <a:pt x="1537195" y="1734794"/>
                  </a:lnTo>
                  <a:lnTo>
                    <a:pt x="1457921" y="1688909"/>
                  </a:lnTo>
                  <a:lnTo>
                    <a:pt x="1964893" y="1182166"/>
                  </a:lnTo>
                  <a:lnTo>
                    <a:pt x="2044763" y="1227442"/>
                  </a:lnTo>
                  <a:lnTo>
                    <a:pt x="2044763" y="1173861"/>
                  </a:lnTo>
                  <a:lnTo>
                    <a:pt x="1959000" y="1124038"/>
                  </a:lnTo>
                  <a:lnTo>
                    <a:pt x="1959000" y="1178826"/>
                  </a:lnTo>
                  <a:lnTo>
                    <a:pt x="1452079" y="1685531"/>
                  </a:lnTo>
                  <a:lnTo>
                    <a:pt x="1372158" y="1639277"/>
                  </a:lnTo>
                  <a:lnTo>
                    <a:pt x="1878482" y="1133170"/>
                  </a:lnTo>
                  <a:lnTo>
                    <a:pt x="1959000" y="1178826"/>
                  </a:lnTo>
                  <a:lnTo>
                    <a:pt x="1959000" y="1124038"/>
                  </a:lnTo>
                  <a:lnTo>
                    <a:pt x="1872589" y="1073835"/>
                  </a:lnTo>
                  <a:lnTo>
                    <a:pt x="1872589" y="1129830"/>
                  </a:lnTo>
                  <a:lnTo>
                    <a:pt x="1366304" y="1635887"/>
                  </a:lnTo>
                  <a:lnTo>
                    <a:pt x="1285735" y="1589252"/>
                  </a:lnTo>
                  <a:lnTo>
                    <a:pt x="1791411" y="1083805"/>
                  </a:lnTo>
                  <a:lnTo>
                    <a:pt x="1872589" y="1129830"/>
                  </a:lnTo>
                  <a:lnTo>
                    <a:pt x="1872589" y="1073835"/>
                  </a:lnTo>
                  <a:lnTo>
                    <a:pt x="1785518" y="1023251"/>
                  </a:lnTo>
                  <a:lnTo>
                    <a:pt x="1785518" y="1080465"/>
                  </a:lnTo>
                  <a:lnTo>
                    <a:pt x="1279893" y="1585874"/>
                  </a:lnTo>
                  <a:lnTo>
                    <a:pt x="1199972" y="1539621"/>
                  </a:lnTo>
                  <a:lnTo>
                    <a:pt x="1705000" y="1034821"/>
                  </a:lnTo>
                  <a:lnTo>
                    <a:pt x="1785518" y="1080465"/>
                  </a:lnTo>
                  <a:lnTo>
                    <a:pt x="1785518" y="1023251"/>
                  </a:lnTo>
                  <a:lnTo>
                    <a:pt x="1699107" y="973061"/>
                  </a:lnTo>
                  <a:lnTo>
                    <a:pt x="1699107" y="1031481"/>
                  </a:lnTo>
                  <a:lnTo>
                    <a:pt x="1194117" y="1536230"/>
                  </a:lnTo>
                  <a:lnTo>
                    <a:pt x="1114856" y="1490357"/>
                  </a:lnTo>
                  <a:lnTo>
                    <a:pt x="1619237" y="986193"/>
                  </a:lnTo>
                  <a:lnTo>
                    <a:pt x="1699107" y="1031481"/>
                  </a:lnTo>
                  <a:lnTo>
                    <a:pt x="1699107" y="973061"/>
                  </a:lnTo>
                  <a:lnTo>
                    <a:pt x="1613344" y="923239"/>
                  </a:lnTo>
                  <a:lnTo>
                    <a:pt x="1613344" y="982853"/>
                  </a:lnTo>
                  <a:lnTo>
                    <a:pt x="1109002" y="1486966"/>
                  </a:lnTo>
                  <a:lnTo>
                    <a:pt x="1028433" y="1440345"/>
                  </a:lnTo>
                  <a:lnTo>
                    <a:pt x="1532166" y="936828"/>
                  </a:lnTo>
                  <a:lnTo>
                    <a:pt x="1613344" y="982853"/>
                  </a:lnTo>
                  <a:lnTo>
                    <a:pt x="1613344" y="923239"/>
                  </a:lnTo>
                  <a:lnTo>
                    <a:pt x="1526273" y="872655"/>
                  </a:lnTo>
                  <a:lnTo>
                    <a:pt x="1526273" y="933488"/>
                  </a:lnTo>
                  <a:lnTo>
                    <a:pt x="1022591" y="1436954"/>
                  </a:lnTo>
                  <a:lnTo>
                    <a:pt x="942670" y="1390700"/>
                  </a:lnTo>
                  <a:lnTo>
                    <a:pt x="1445742" y="887831"/>
                  </a:lnTo>
                  <a:lnTo>
                    <a:pt x="1526273" y="933488"/>
                  </a:lnTo>
                  <a:lnTo>
                    <a:pt x="1526273" y="872655"/>
                  </a:lnTo>
                  <a:lnTo>
                    <a:pt x="1445120" y="825500"/>
                  </a:lnTo>
                  <a:lnTo>
                    <a:pt x="1439862" y="822452"/>
                  </a:lnTo>
                  <a:lnTo>
                    <a:pt x="1439862" y="884491"/>
                  </a:lnTo>
                  <a:lnTo>
                    <a:pt x="936815" y="1387322"/>
                  </a:lnTo>
                  <a:lnTo>
                    <a:pt x="856894" y="1341056"/>
                  </a:lnTo>
                  <a:lnTo>
                    <a:pt x="1359331" y="838835"/>
                  </a:lnTo>
                  <a:lnTo>
                    <a:pt x="1439862" y="884491"/>
                  </a:lnTo>
                  <a:lnTo>
                    <a:pt x="1439862" y="822452"/>
                  </a:lnTo>
                  <a:lnTo>
                    <a:pt x="1352816" y="771880"/>
                  </a:lnTo>
                  <a:lnTo>
                    <a:pt x="1352816" y="835139"/>
                  </a:lnTo>
                  <a:lnTo>
                    <a:pt x="851027" y="1337665"/>
                  </a:lnTo>
                  <a:lnTo>
                    <a:pt x="771131" y="1291424"/>
                  </a:lnTo>
                  <a:lnTo>
                    <a:pt x="1105903" y="956792"/>
                  </a:lnTo>
                  <a:lnTo>
                    <a:pt x="1335824" y="825500"/>
                  </a:lnTo>
                  <a:lnTo>
                    <a:pt x="1352816" y="835139"/>
                  </a:lnTo>
                  <a:lnTo>
                    <a:pt x="1352816" y="771880"/>
                  </a:lnTo>
                  <a:lnTo>
                    <a:pt x="1335824" y="762000"/>
                  </a:lnTo>
                  <a:lnTo>
                    <a:pt x="1084376" y="909002"/>
                  </a:lnTo>
                  <a:lnTo>
                    <a:pt x="1084376" y="969086"/>
                  </a:lnTo>
                  <a:lnTo>
                    <a:pt x="765276" y="1288034"/>
                  </a:lnTo>
                  <a:lnTo>
                    <a:pt x="690245" y="1244600"/>
                  </a:lnTo>
                  <a:lnTo>
                    <a:pt x="684707" y="1241412"/>
                  </a:lnTo>
                  <a:lnTo>
                    <a:pt x="787615" y="1138542"/>
                  </a:lnTo>
                  <a:lnTo>
                    <a:pt x="1084376" y="969086"/>
                  </a:lnTo>
                  <a:lnTo>
                    <a:pt x="1084376" y="909002"/>
                  </a:lnTo>
                  <a:lnTo>
                    <a:pt x="766089" y="1095082"/>
                  </a:lnTo>
                  <a:lnTo>
                    <a:pt x="766089" y="1150835"/>
                  </a:lnTo>
                  <a:lnTo>
                    <a:pt x="678865" y="1238021"/>
                  </a:lnTo>
                  <a:lnTo>
                    <a:pt x="646366" y="1219200"/>
                  </a:lnTo>
                  <a:lnTo>
                    <a:pt x="766089" y="1150835"/>
                  </a:lnTo>
                  <a:lnTo>
                    <a:pt x="766089" y="1095082"/>
                  </a:lnTo>
                  <a:lnTo>
                    <a:pt x="336524" y="1346200"/>
                  </a:lnTo>
                  <a:lnTo>
                    <a:pt x="336524" y="2209800"/>
                  </a:lnTo>
                  <a:lnTo>
                    <a:pt x="136448" y="2324100"/>
                  </a:lnTo>
                  <a:lnTo>
                    <a:pt x="99631" y="2362200"/>
                  </a:lnTo>
                  <a:lnTo>
                    <a:pt x="66878" y="2387600"/>
                  </a:lnTo>
                  <a:lnTo>
                    <a:pt x="39370" y="2438400"/>
                  </a:lnTo>
                  <a:lnTo>
                    <a:pt x="18275" y="2489200"/>
                  </a:lnTo>
                  <a:lnTo>
                    <a:pt x="4762" y="2540000"/>
                  </a:lnTo>
                  <a:lnTo>
                    <a:pt x="0" y="2590800"/>
                  </a:lnTo>
                  <a:lnTo>
                    <a:pt x="0" y="2705100"/>
                  </a:lnTo>
                  <a:lnTo>
                    <a:pt x="3594" y="2755900"/>
                  </a:lnTo>
                  <a:lnTo>
                    <a:pt x="14109" y="2781300"/>
                  </a:lnTo>
                  <a:lnTo>
                    <a:pt x="31165" y="2806700"/>
                  </a:lnTo>
                  <a:lnTo>
                    <a:pt x="54381" y="2832100"/>
                  </a:lnTo>
                  <a:lnTo>
                    <a:pt x="64630" y="2832100"/>
                  </a:lnTo>
                  <a:lnTo>
                    <a:pt x="136448" y="2870200"/>
                  </a:lnTo>
                  <a:lnTo>
                    <a:pt x="220002" y="2870200"/>
                  </a:lnTo>
                  <a:lnTo>
                    <a:pt x="235978" y="2857500"/>
                  </a:lnTo>
                  <a:lnTo>
                    <a:pt x="447662" y="2731071"/>
                  </a:lnTo>
                  <a:lnTo>
                    <a:pt x="584809" y="2971800"/>
                  </a:lnTo>
                  <a:lnTo>
                    <a:pt x="633031" y="2997200"/>
                  </a:lnTo>
                  <a:lnTo>
                    <a:pt x="633031" y="3073400"/>
                  </a:lnTo>
                  <a:lnTo>
                    <a:pt x="636612" y="3111500"/>
                  </a:lnTo>
                  <a:lnTo>
                    <a:pt x="647128" y="3149600"/>
                  </a:lnTo>
                  <a:lnTo>
                    <a:pt x="664184" y="3175000"/>
                  </a:lnTo>
                  <a:lnTo>
                    <a:pt x="687400" y="3200400"/>
                  </a:lnTo>
                  <a:lnTo>
                    <a:pt x="697661" y="3200400"/>
                  </a:lnTo>
                  <a:lnTo>
                    <a:pt x="769480" y="3225800"/>
                  </a:lnTo>
                  <a:lnTo>
                    <a:pt x="775639" y="3225800"/>
                  </a:lnTo>
                  <a:lnTo>
                    <a:pt x="779741" y="3238500"/>
                  </a:lnTo>
                  <a:lnTo>
                    <a:pt x="837450" y="3238500"/>
                  </a:lnTo>
                  <a:lnTo>
                    <a:pt x="853033" y="3225800"/>
                  </a:lnTo>
                  <a:lnTo>
                    <a:pt x="868997" y="3213100"/>
                  </a:lnTo>
                  <a:lnTo>
                    <a:pt x="917562" y="3187700"/>
                  </a:lnTo>
                  <a:lnTo>
                    <a:pt x="941844" y="3175000"/>
                  </a:lnTo>
                  <a:lnTo>
                    <a:pt x="1723631" y="3632200"/>
                  </a:lnTo>
                  <a:lnTo>
                    <a:pt x="1833041" y="3568700"/>
                  </a:lnTo>
                  <a:lnTo>
                    <a:pt x="2095601" y="3416300"/>
                  </a:lnTo>
                  <a:lnTo>
                    <a:pt x="2730119" y="3048000"/>
                  </a:lnTo>
                  <a:lnTo>
                    <a:pt x="2730119" y="1943100"/>
                  </a:lnTo>
                  <a:lnTo>
                    <a:pt x="2873768" y="1905000"/>
                  </a:lnTo>
                  <a:lnTo>
                    <a:pt x="2922308" y="1892300"/>
                  </a:lnTo>
                  <a:lnTo>
                    <a:pt x="3020123" y="1866900"/>
                  </a:lnTo>
                  <a:lnTo>
                    <a:pt x="3069336" y="1866900"/>
                  </a:lnTo>
                  <a:lnTo>
                    <a:pt x="3118688" y="1854200"/>
                  </a:lnTo>
                  <a:lnTo>
                    <a:pt x="3366147" y="1854200"/>
                  </a:lnTo>
                  <a:lnTo>
                    <a:pt x="3415512" y="1866900"/>
                  </a:lnTo>
                  <a:lnTo>
                    <a:pt x="3464725" y="1866900"/>
                  </a:lnTo>
                  <a:lnTo>
                    <a:pt x="3562591" y="1892300"/>
                  </a:lnTo>
                  <a:lnTo>
                    <a:pt x="3611168" y="1892300"/>
                  </a:lnTo>
                  <a:lnTo>
                    <a:pt x="3659428" y="1905000"/>
                  </a:lnTo>
                  <a:lnTo>
                    <a:pt x="3707358" y="1930400"/>
                  </a:lnTo>
                  <a:lnTo>
                    <a:pt x="3802037" y="1955800"/>
                  </a:lnTo>
                  <a:lnTo>
                    <a:pt x="3848722" y="1981200"/>
                  </a:lnTo>
                  <a:lnTo>
                    <a:pt x="3894886" y="1993900"/>
                  </a:lnTo>
                  <a:lnTo>
                    <a:pt x="3985590" y="2044700"/>
                  </a:lnTo>
                  <a:lnTo>
                    <a:pt x="4030027" y="2070100"/>
                  </a:lnTo>
                  <a:lnTo>
                    <a:pt x="4073156" y="2082800"/>
                  </a:lnTo>
                  <a:lnTo>
                    <a:pt x="4117429" y="2108200"/>
                  </a:lnTo>
                  <a:lnTo>
                    <a:pt x="4302645" y="2159000"/>
                  </a:lnTo>
                  <a:lnTo>
                    <a:pt x="4493044" y="2159000"/>
                  </a:lnTo>
                  <a:lnTo>
                    <a:pt x="4632998" y="2120900"/>
                  </a:lnTo>
                  <a:lnTo>
                    <a:pt x="4678248" y="2108200"/>
                  </a:lnTo>
                  <a:lnTo>
                    <a:pt x="4722520" y="2082800"/>
                  </a:lnTo>
                  <a:lnTo>
                    <a:pt x="4765649" y="2070100"/>
                  </a:lnTo>
                  <a:lnTo>
                    <a:pt x="4807826" y="2044700"/>
                  </a:lnTo>
                  <a:lnTo>
                    <a:pt x="4847755" y="2006600"/>
                  </a:lnTo>
                  <a:lnTo>
                    <a:pt x="4885360" y="1981200"/>
                  </a:lnTo>
                  <a:lnTo>
                    <a:pt x="4920589" y="1943100"/>
                  </a:lnTo>
                  <a:lnTo>
                    <a:pt x="4953368" y="1917700"/>
                  </a:lnTo>
                  <a:lnTo>
                    <a:pt x="4983632" y="1879600"/>
                  </a:lnTo>
                  <a:lnTo>
                    <a:pt x="5011331" y="1841500"/>
                  </a:lnTo>
                  <a:lnTo>
                    <a:pt x="5036375" y="1790700"/>
                  </a:lnTo>
                  <a:lnTo>
                    <a:pt x="5058727" y="1752600"/>
                  </a:lnTo>
                  <a:lnTo>
                    <a:pt x="5078298" y="1714500"/>
                  </a:lnTo>
                  <a:lnTo>
                    <a:pt x="5095049" y="1663700"/>
                  </a:lnTo>
                  <a:lnTo>
                    <a:pt x="5108892" y="1625600"/>
                  </a:lnTo>
                  <a:lnTo>
                    <a:pt x="5119763" y="1574800"/>
                  </a:lnTo>
                  <a:lnTo>
                    <a:pt x="5127612" y="1524000"/>
                  </a:lnTo>
                  <a:lnTo>
                    <a:pt x="5132375" y="1473200"/>
                  </a:lnTo>
                  <a:lnTo>
                    <a:pt x="5133975" y="14224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1929" y="6087052"/>
            <a:ext cx="5934074" cy="37528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20922" y="512423"/>
            <a:ext cx="5120640" cy="184848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1155"/>
              </a:spcBef>
            </a:pPr>
            <a:r>
              <a:rPr sz="6400" b="1" spc="-5" dirty="0">
                <a:solidFill>
                  <a:srgbClr val="FEFEFE"/>
                </a:solidFill>
                <a:latin typeface="Trebuchet MS"/>
                <a:cs typeface="Trebuchet MS"/>
              </a:rPr>
              <a:t>Need </a:t>
            </a:r>
            <a:r>
              <a:rPr sz="6400" b="1" spc="80" dirty="0">
                <a:solidFill>
                  <a:srgbClr val="FEFEFE"/>
                </a:solidFill>
                <a:latin typeface="Trebuchet MS"/>
                <a:cs typeface="Trebuchet MS"/>
              </a:rPr>
              <a:t>and </a:t>
            </a:r>
            <a:r>
              <a:rPr sz="6400" b="1" spc="8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6400" b="1" spc="935" dirty="0">
                <a:solidFill>
                  <a:srgbClr val="FEFEFE"/>
                </a:solidFill>
                <a:latin typeface="Trebuchet MS"/>
                <a:cs typeface="Trebuchet MS"/>
              </a:rPr>
              <a:t>I</a:t>
            </a:r>
            <a:r>
              <a:rPr sz="6400" b="1" spc="80" dirty="0">
                <a:solidFill>
                  <a:srgbClr val="FEFEFE"/>
                </a:solidFill>
                <a:latin typeface="Trebuchet MS"/>
                <a:cs typeface="Trebuchet MS"/>
              </a:rPr>
              <a:t>d</a:t>
            </a:r>
            <a:r>
              <a:rPr sz="6400" b="1" spc="-114" dirty="0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sz="6400" b="1" spc="20" dirty="0">
                <a:solidFill>
                  <a:srgbClr val="FEFEFE"/>
                </a:solidFill>
                <a:latin typeface="Trebuchet MS"/>
                <a:cs typeface="Trebuchet MS"/>
              </a:rPr>
              <a:t>n</a:t>
            </a:r>
            <a:r>
              <a:rPr sz="6400" b="1" spc="-235" dirty="0">
                <a:solidFill>
                  <a:srgbClr val="FEFEFE"/>
                </a:solidFill>
                <a:latin typeface="Trebuchet MS"/>
                <a:cs typeface="Trebuchet MS"/>
              </a:rPr>
              <a:t>t</a:t>
            </a:r>
            <a:r>
              <a:rPr sz="6400" b="1" spc="-195" dirty="0">
                <a:solidFill>
                  <a:srgbClr val="FEFEFE"/>
                </a:solidFill>
                <a:latin typeface="Trebuchet MS"/>
                <a:cs typeface="Trebuchet MS"/>
              </a:rPr>
              <a:t>i</a:t>
            </a:r>
            <a:r>
              <a:rPr sz="6400" b="1" spc="-310" dirty="0">
                <a:solidFill>
                  <a:srgbClr val="FEFEFE"/>
                </a:solidFill>
                <a:latin typeface="Trebuchet MS"/>
                <a:cs typeface="Trebuchet MS"/>
              </a:rPr>
              <a:t>f</a:t>
            </a:r>
            <a:r>
              <a:rPr sz="6400" b="1" spc="-195" dirty="0">
                <a:solidFill>
                  <a:srgbClr val="FEFEFE"/>
                </a:solidFill>
                <a:latin typeface="Trebuchet MS"/>
                <a:cs typeface="Trebuchet MS"/>
              </a:rPr>
              <a:t>i</a:t>
            </a:r>
            <a:r>
              <a:rPr sz="6400" b="1" spc="25" dirty="0">
                <a:solidFill>
                  <a:srgbClr val="FEFEFE"/>
                </a:solidFill>
                <a:latin typeface="Trebuchet MS"/>
                <a:cs typeface="Trebuchet MS"/>
              </a:rPr>
              <a:t>c</a:t>
            </a:r>
            <a:r>
              <a:rPr sz="6400" b="1" spc="145" dirty="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sz="6400" b="1" spc="-235" dirty="0">
                <a:solidFill>
                  <a:srgbClr val="FEFEFE"/>
                </a:solidFill>
                <a:latin typeface="Trebuchet MS"/>
                <a:cs typeface="Trebuchet MS"/>
              </a:rPr>
              <a:t>t</a:t>
            </a:r>
            <a:r>
              <a:rPr sz="6400" b="1" spc="-195" dirty="0">
                <a:solidFill>
                  <a:srgbClr val="FEFEFE"/>
                </a:solidFill>
                <a:latin typeface="Trebuchet MS"/>
                <a:cs typeface="Trebuchet MS"/>
              </a:rPr>
              <a:t>i</a:t>
            </a:r>
            <a:r>
              <a:rPr sz="6400" b="1" spc="90" dirty="0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sz="6400" b="1" spc="25" dirty="0">
                <a:solidFill>
                  <a:srgbClr val="FEFEFE"/>
                </a:solidFill>
                <a:latin typeface="Trebuchet MS"/>
                <a:cs typeface="Trebuchet MS"/>
              </a:rPr>
              <a:t>n</a:t>
            </a:r>
            <a:endParaRPr sz="6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08718" y="0"/>
            <a:ext cx="5133975" cy="3632200"/>
            <a:chOff x="12908718" y="0"/>
            <a:chExt cx="5133975" cy="3632200"/>
          </a:xfrm>
        </p:grpSpPr>
        <p:sp>
          <p:nvSpPr>
            <p:cNvPr id="3" name="object 3"/>
            <p:cNvSpPr/>
            <p:nvPr/>
          </p:nvSpPr>
          <p:spPr>
            <a:xfrm>
              <a:off x="15504432" y="0"/>
              <a:ext cx="2510155" cy="2146935"/>
            </a:xfrm>
            <a:custGeom>
              <a:avLst/>
              <a:gdLst/>
              <a:ahLst/>
              <a:cxnLst/>
              <a:rect l="l" t="t" r="r" b="b"/>
              <a:pathLst>
                <a:path w="2510155" h="2146935">
                  <a:moveTo>
                    <a:pt x="2356478" y="1876348"/>
                  </a:moveTo>
                  <a:lnTo>
                    <a:pt x="1796994" y="1876348"/>
                  </a:lnTo>
                  <a:lnTo>
                    <a:pt x="1842789" y="1873979"/>
                  </a:lnTo>
                  <a:lnTo>
                    <a:pt x="1888190" y="1866872"/>
                  </a:lnTo>
                  <a:lnTo>
                    <a:pt x="1932804" y="1855027"/>
                  </a:lnTo>
                  <a:lnTo>
                    <a:pt x="1976235" y="1838444"/>
                  </a:lnTo>
                  <a:lnTo>
                    <a:pt x="2018091" y="1817123"/>
                  </a:lnTo>
                  <a:lnTo>
                    <a:pt x="2057675" y="1791295"/>
                  </a:lnTo>
                  <a:lnTo>
                    <a:pt x="2093824" y="1761983"/>
                  </a:lnTo>
                  <a:lnTo>
                    <a:pt x="2126366" y="1729459"/>
                  </a:lnTo>
                  <a:lnTo>
                    <a:pt x="2155128" y="1693995"/>
                  </a:lnTo>
                  <a:lnTo>
                    <a:pt x="2179938" y="1655859"/>
                  </a:lnTo>
                  <a:lnTo>
                    <a:pt x="2200624" y="1615324"/>
                  </a:lnTo>
                  <a:lnTo>
                    <a:pt x="2217013" y="1572660"/>
                  </a:lnTo>
                  <a:lnTo>
                    <a:pt x="2228933" y="1528138"/>
                  </a:lnTo>
                  <a:lnTo>
                    <a:pt x="2236211" y="1482028"/>
                  </a:lnTo>
                  <a:lnTo>
                    <a:pt x="2238675" y="1434602"/>
                  </a:lnTo>
                  <a:lnTo>
                    <a:pt x="2236239" y="1387175"/>
                  </a:lnTo>
                  <a:lnTo>
                    <a:pt x="2229031" y="1341065"/>
                  </a:lnTo>
                  <a:lnTo>
                    <a:pt x="2217207" y="1296543"/>
                  </a:lnTo>
                  <a:lnTo>
                    <a:pt x="2200920" y="1253879"/>
                  </a:lnTo>
                  <a:lnTo>
                    <a:pt x="2180323" y="1213344"/>
                  </a:lnTo>
                  <a:lnTo>
                    <a:pt x="2155571" y="1175209"/>
                  </a:lnTo>
                  <a:lnTo>
                    <a:pt x="2126819" y="1139744"/>
                  </a:lnTo>
                  <a:lnTo>
                    <a:pt x="2094218" y="1107220"/>
                  </a:lnTo>
                  <a:lnTo>
                    <a:pt x="2057924" y="1077909"/>
                  </a:lnTo>
                  <a:lnTo>
                    <a:pt x="2018091" y="1052080"/>
                  </a:lnTo>
                  <a:lnTo>
                    <a:pt x="1974575" y="1024905"/>
                  </a:lnTo>
                  <a:lnTo>
                    <a:pt x="1933543" y="995156"/>
                  </a:lnTo>
                  <a:lnTo>
                    <a:pt x="1895073" y="962965"/>
                  </a:lnTo>
                  <a:lnTo>
                    <a:pt x="1859239" y="928467"/>
                  </a:lnTo>
                  <a:lnTo>
                    <a:pt x="1826120" y="891793"/>
                  </a:lnTo>
                  <a:lnTo>
                    <a:pt x="1795791" y="853078"/>
                  </a:lnTo>
                  <a:lnTo>
                    <a:pt x="1768330" y="812454"/>
                  </a:lnTo>
                  <a:lnTo>
                    <a:pt x="1743812" y="770054"/>
                  </a:lnTo>
                  <a:lnTo>
                    <a:pt x="1722315" y="726011"/>
                  </a:lnTo>
                  <a:lnTo>
                    <a:pt x="1703915" y="680459"/>
                  </a:lnTo>
                  <a:lnTo>
                    <a:pt x="1688689" y="633530"/>
                  </a:lnTo>
                  <a:lnTo>
                    <a:pt x="1676712" y="585358"/>
                  </a:lnTo>
                  <a:lnTo>
                    <a:pt x="1668063" y="536075"/>
                  </a:lnTo>
                  <a:lnTo>
                    <a:pt x="1662818" y="485816"/>
                  </a:lnTo>
                  <a:lnTo>
                    <a:pt x="1661052" y="434712"/>
                  </a:lnTo>
                  <a:lnTo>
                    <a:pt x="1662818" y="383608"/>
                  </a:lnTo>
                  <a:lnTo>
                    <a:pt x="1668063" y="333348"/>
                  </a:lnTo>
                  <a:lnTo>
                    <a:pt x="1676712" y="284066"/>
                  </a:lnTo>
                  <a:lnTo>
                    <a:pt x="1688689" y="235894"/>
                  </a:lnTo>
                  <a:lnTo>
                    <a:pt x="1703915" y="188965"/>
                  </a:lnTo>
                  <a:lnTo>
                    <a:pt x="1722315" y="143413"/>
                  </a:lnTo>
                  <a:lnTo>
                    <a:pt x="1743812" y="99370"/>
                  </a:lnTo>
                  <a:lnTo>
                    <a:pt x="1768330" y="56970"/>
                  </a:lnTo>
                  <a:lnTo>
                    <a:pt x="1795791" y="16346"/>
                  </a:lnTo>
                  <a:lnTo>
                    <a:pt x="1808596" y="0"/>
                  </a:lnTo>
                  <a:lnTo>
                    <a:pt x="2244877" y="0"/>
                  </a:lnTo>
                  <a:lnTo>
                    <a:pt x="2154546" y="52190"/>
                  </a:lnTo>
                  <a:lnTo>
                    <a:pt x="2114962" y="78019"/>
                  </a:lnTo>
                  <a:lnTo>
                    <a:pt x="2078812" y="107330"/>
                  </a:lnTo>
                  <a:lnTo>
                    <a:pt x="2046271" y="139854"/>
                  </a:lnTo>
                  <a:lnTo>
                    <a:pt x="2017508" y="175319"/>
                  </a:lnTo>
                  <a:lnTo>
                    <a:pt x="1992698" y="213454"/>
                  </a:lnTo>
                  <a:lnTo>
                    <a:pt x="1972013" y="253989"/>
                  </a:lnTo>
                  <a:lnTo>
                    <a:pt x="1955624" y="296653"/>
                  </a:lnTo>
                  <a:lnTo>
                    <a:pt x="1943704" y="341175"/>
                  </a:lnTo>
                  <a:lnTo>
                    <a:pt x="1936426" y="387285"/>
                  </a:lnTo>
                  <a:lnTo>
                    <a:pt x="1933961" y="434712"/>
                  </a:lnTo>
                  <a:lnTo>
                    <a:pt x="1936398" y="482138"/>
                  </a:lnTo>
                  <a:lnTo>
                    <a:pt x="1943605" y="528248"/>
                  </a:lnTo>
                  <a:lnTo>
                    <a:pt x="1955430" y="572770"/>
                  </a:lnTo>
                  <a:lnTo>
                    <a:pt x="1971717" y="615434"/>
                  </a:lnTo>
                  <a:lnTo>
                    <a:pt x="1992314" y="655969"/>
                  </a:lnTo>
                  <a:lnTo>
                    <a:pt x="2017065" y="694105"/>
                  </a:lnTo>
                  <a:lnTo>
                    <a:pt x="2045818" y="729570"/>
                  </a:lnTo>
                  <a:lnTo>
                    <a:pt x="2078418" y="762093"/>
                  </a:lnTo>
                  <a:lnTo>
                    <a:pt x="2114712" y="791405"/>
                  </a:lnTo>
                  <a:lnTo>
                    <a:pt x="2154546" y="817234"/>
                  </a:lnTo>
                  <a:lnTo>
                    <a:pt x="2198061" y="844217"/>
                  </a:lnTo>
                  <a:lnTo>
                    <a:pt x="2239088" y="873802"/>
                  </a:lnTo>
                  <a:lnTo>
                    <a:pt x="2277548" y="905856"/>
                  </a:lnTo>
                  <a:lnTo>
                    <a:pt x="2313359" y="940245"/>
                  </a:lnTo>
                  <a:lnTo>
                    <a:pt x="2346441" y="976836"/>
                  </a:lnTo>
                  <a:lnTo>
                    <a:pt x="2376714" y="1015497"/>
                  </a:lnTo>
                  <a:lnTo>
                    <a:pt x="2404098" y="1056094"/>
                  </a:lnTo>
                  <a:lnTo>
                    <a:pt x="2428513" y="1098494"/>
                  </a:lnTo>
                  <a:lnTo>
                    <a:pt x="2449878" y="1142564"/>
                  </a:lnTo>
                  <a:lnTo>
                    <a:pt x="2468114" y="1188171"/>
                  </a:lnTo>
                  <a:lnTo>
                    <a:pt x="2483139" y="1235182"/>
                  </a:lnTo>
                  <a:lnTo>
                    <a:pt x="2494873" y="1283463"/>
                  </a:lnTo>
                  <a:lnTo>
                    <a:pt x="2503237" y="1332883"/>
                  </a:lnTo>
                  <a:lnTo>
                    <a:pt x="2508150" y="1383306"/>
                  </a:lnTo>
                  <a:lnTo>
                    <a:pt x="2509532" y="1434602"/>
                  </a:lnTo>
                  <a:lnTo>
                    <a:pt x="2507767" y="1485705"/>
                  </a:lnTo>
                  <a:lnTo>
                    <a:pt x="2502521" y="1535965"/>
                  </a:lnTo>
                  <a:lnTo>
                    <a:pt x="2493872" y="1585248"/>
                  </a:lnTo>
                  <a:lnTo>
                    <a:pt x="2481896" y="1633420"/>
                  </a:lnTo>
                  <a:lnTo>
                    <a:pt x="2466669" y="1680348"/>
                  </a:lnTo>
                  <a:lnTo>
                    <a:pt x="2448269" y="1725901"/>
                  </a:lnTo>
                  <a:lnTo>
                    <a:pt x="2426772" y="1769943"/>
                  </a:lnTo>
                  <a:lnTo>
                    <a:pt x="2402255" y="1812343"/>
                  </a:lnTo>
                  <a:lnTo>
                    <a:pt x="2374793" y="1852968"/>
                  </a:lnTo>
                  <a:lnTo>
                    <a:pt x="2356478" y="1876348"/>
                  </a:lnTo>
                  <a:close/>
                </a:path>
                <a:path w="2510155" h="2146935">
                  <a:moveTo>
                    <a:pt x="105675" y="1930957"/>
                  </a:moveTo>
                  <a:lnTo>
                    <a:pt x="105675" y="1860196"/>
                  </a:lnTo>
                  <a:lnTo>
                    <a:pt x="0" y="1680728"/>
                  </a:lnTo>
                  <a:lnTo>
                    <a:pt x="46904" y="1664399"/>
                  </a:lnTo>
                  <a:lnTo>
                    <a:pt x="94144" y="1649347"/>
                  </a:lnTo>
                  <a:lnTo>
                    <a:pt x="141690" y="1635572"/>
                  </a:lnTo>
                  <a:lnTo>
                    <a:pt x="189517" y="1623075"/>
                  </a:lnTo>
                  <a:lnTo>
                    <a:pt x="237597" y="1611855"/>
                  </a:lnTo>
                  <a:lnTo>
                    <a:pt x="285902" y="1601913"/>
                  </a:lnTo>
                  <a:lnTo>
                    <a:pt x="334405" y="1593249"/>
                  </a:lnTo>
                  <a:lnTo>
                    <a:pt x="383080" y="1585863"/>
                  </a:lnTo>
                  <a:lnTo>
                    <a:pt x="431898" y="1579756"/>
                  </a:lnTo>
                  <a:lnTo>
                    <a:pt x="480834" y="1574927"/>
                  </a:lnTo>
                  <a:lnTo>
                    <a:pt x="529858" y="1571377"/>
                  </a:lnTo>
                  <a:lnTo>
                    <a:pt x="578945" y="1569105"/>
                  </a:lnTo>
                  <a:lnTo>
                    <a:pt x="628067" y="1568113"/>
                  </a:lnTo>
                  <a:lnTo>
                    <a:pt x="677196" y="1568400"/>
                  </a:lnTo>
                  <a:lnTo>
                    <a:pt x="726306" y="1569966"/>
                  </a:lnTo>
                  <a:lnTo>
                    <a:pt x="775369" y="1572812"/>
                  </a:lnTo>
                  <a:lnTo>
                    <a:pt x="824358" y="1576937"/>
                  </a:lnTo>
                  <a:lnTo>
                    <a:pt x="873246" y="1582342"/>
                  </a:lnTo>
                  <a:lnTo>
                    <a:pt x="922006" y="1589028"/>
                  </a:lnTo>
                  <a:lnTo>
                    <a:pt x="970609" y="1596993"/>
                  </a:lnTo>
                  <a:lnTo>
                    <a:pt x="1019030" y="1606239"/>
                  </a:lnTo>
                  <a:lnTo>
                    <a:pt x="1067241" y="1616766"/>
                  </a:lnTo>
                  <a:lnTo>
                    <a:pt x="1115214" y="1628573"/>
                  </a:lnTo>
                  <a:lnTo>
                    <a:pt x="1162922" y="1641661"/>
                  </a:lnTo>
                  <a:lnTo>
                    <a:pt x="1210339" y="1656030"/>
                  </a:lnTo>
                  <a:lnTo>
                    <a:pt x="1257437" y="1671681"/>
                  </a:lnTo>
                  <a:lnTo>
                    <a:pt x="1304188" y="1688613"/>
                  </a:lnTo>
                  <a:lnTo>
                    <a:pt x="1350565" y="1706826"/>
                  </a:lnTo>
                  <a:lnTo>
                    <a:pt x="1396542" y="1726321"/>
                  </a:lnTo>
                  <a:lnTo>
                    <a:pt x="1442091" y="1747099"/>
                  </a:lnTo>
                  <a:lnTo>
                    <a:pt x="1487184" y="1769158"/>
                  </a:lnTo>
                  <a:lnTo>
                    <a:pt x="1531795" y="1792499"/>
                  </a:lnTo>
                  <a:lnTo>
                    <a:pt x="1575896" y="1817123"/>
                  </a:lnTo>
                  <a:lnTo>
                    <a:pt x="1617752" y="1838444"/>
                  </a:lnTo>
                  <a:lnTo>
                    <a:pt x="1618499" y="1838730"/>
                  </a:lnTo>
                  <a:lnTo>
                    <a:pt x="636419" y="1838730"/>
                  </a:lnTo>
                  <a:lnTo>
                    <a:pt x="587404" y="1839648"/>
                  </a:lnTo>
                  <a:lnTo>
                    <a:pt x="538429" y="1842061"/>
                  </a:lnTo>
                  <a:lnTo>
                    <a:pt x="489533" y="1845967"/>
                  </a:lnTo>
                  <a:lnTo>
                    <a:pt x="440752" y="1851366"/>
                  </a:lnTo>
                  <a:lnTo>
                    <a:pt x="392123" y="1858259"/>
                  </a:lnTo>
                  <a:lnTo>
                    <a:pt x="343686" y="1866645"/>
                  </a:lnTo>
                  <a:lnTo>
                    <a:pt x="295477" y="1876523"/>
                  </a:lnTo>
                  <a:lnTo>
                    <a:pt x="247534" y="1887894"/>
                  </a:lnTo>
                  <a:lnTo>
                    <a:pt x="199894" y="1900757"/>
                  </a:lnTo>
                  <a:lnTo>
                    <a:pt x="152595" y="1915111"/>
                  </a:lnTo>
                  <a:lnTo>
                    <a:pt x="105675" y="1930957"/>
                  </a:lnTo>
                  <a:close/>
                </a:path>
                <a:path w="2510155" h="2146935">
                  <a:moveTo>
                    <a:pt x="1820638" y="2146920"/>
                  </a:moveTo>
                  <a:lnTo>
                    <a:pt x="1771297" y="2146920"/>
                  </a:lnTo>
                  <a:lnTo>
                    <a:pt x="1722052" y="2143529"/>
                  </a:lnTo>
                  <a:lnTo>
                    <a:pt x="1673097" y="2136746"/>
                  </a:lnTo>
                  <a:lnTo>
                    <a:pt x="1624626" y="2126573"/>
                  </a:lnTo>
                  <a:lnTo>
                    <a:pt x="1576831" y="2113009"/>
                  </a:lnTo>
                  <a:lnTo>
                    <a:pt x="1529907" y="2096053"/>
                  </a:lnTo>
                  <a:lnTo>
                    <a:pt x="1484046" y="2075707"/>
                  </a:lnTo>
                  <a:lnTo>
                    <a:pt x="1439441" y="2051969"/>
                  </a:lnTo>
                  <a:lnTo>
                    <a:pt x="1395489" y="2027447"/>
                  </a:lnTo>
                  <a:lnTo>
                    <a:pt x="1350938" y="2004423"/>
                  </a:lnTo>
                  <a:lnTo>
                    <a:pt x="1305827" y="1982898"/>
                  </a:lnTo>
                  <a:lnTo>
                    <a:pt x="1260152" y="1962855"/>
                  </a:lnTo>
                  <a:lnTo>
                    <a:pt x="1214071" y="1944342"/>
                  </a:lnTo>
                  <a:lnTo>
                    <a:pt x="1167503" y="1927311"/>
                  </a:lnTo>
                  <a:lnTo>
                    <a:pt x="1120524" y="1911777"/>
                  </a:lnTo>
                  <a:lnTo>
                    <a:pt x="1073172" y="1897740"/>
                  </a:lnTo>
                  <a:lnTo>
                    <a:pt x="1025484" y="1885199"/>
                  </a:lnTo>
                  <a:lnTo>
                    <a:pt x="977499" y="1874156"/>
                  </a:lnTo>
                  <a:lnTo>
                    <a:pt x="929253" y="1864608"/>
                  </a:lnTo>
                  <a:lnTo>
                    <a:pt x="880785" y="1856557"/>
                  </a:lnTo>
                  <a:lnTo>
                    <a:pt x="832132" y="1850001"/>
                  </a:lnTo>
                  <a:lnTo>
                    <a:pt x="783331" y="1844941"/>
                  </a:lnTo>
                  <a:lnTo>
                    <a:pt x="734420" y="1841376"/>
                  </a:lnTo>
                  <a:lnTo>
                    <a:pt x="685437" y="1839305"/>
                  </a:lnTo>
                  <a:lnTo>
                    <a:pt x="636419" y="1838730"/>
                  </a:lnTo>
                  <a:lnTo>
                    <a:pt x="1618499" y="1838730"/>
                  </a:lnTo>
                  <a:lnTo>
                    <a:pt x="1661183" y="1855027"/>
                  </a:lnTo>
                  <a:lnTo>
                    <a:pt x="1705797" y="1866872"/>
                  </a:lnTo>
                  <a:lnTo>
                    <a:pt x="1751198" y="1873979"/>
                  </a:lnTo>
                  <a:lnTo>
                    <a:pt x="1796994" y="1876348"/>
                  </a:lnTo>
                  <a:lnTo>
                    <a:pt x="2356478" y="1876348"/>
                  </a:lnTo>
                  <a:lnTo>
                    <a:pt x="2344464" y="1891683"/>
                  </a:lnTo>
                  <a:lnTo>
                    <a:pt x="2311345" y="1928357"/>
                  </a:lnTo>
                  <a:lnTo>
                    <a:pt x="2275493" y="1962871"/>
                  </a:lnTo>
                  <a:lnTo>
                    <a:pt x="2237041" y="1995045"/>
                  </a:lnTo>
                  <a:lnTo>
                    <a:pt x="2196009" y="2024795"/>
                  </a:lnTo>
                  <a:lnTo>
                    <a:pt x="2152493" y="2051969"/>
                  </a:lnTo>
                  <a:lnTo>
                    <a:pt x="2107889" y="2075707"/>
                  </a:lnTo>
                  <a:lnTo>
                    <a:pt x="2062028" y="2096053"/>
                  </a:lnTo>
                  <a:lnTo>
                    <a:pt x="2015103" y="2113009"/>
                  </a:lnTo>
                  <a:lnTo>
                    <a:pt x="1967308" y="2126573"/>
                  </a:lnTo>
                  <a:lnTo>
                    <a:pt x="1918837" y="2136746"/>
                  </a:lnTo>
                  <a:lnTo>
                    <a:pt x="1869883" y="2143529"/>
                  </a:lnTo>
                  <a:lnTo>
                    <a:pt x="1820638" y="2146920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509939" y="800825"/>
              <a:ext cx="2102485" cy="2667000"/>
            </a:xfrm>
            <a:custGeom>
              <a:avLst/>
              <a:gdLst/>
              <a:ahLst/>
              <a:cxnLst/>
              <a:rect l="l" t="t" r="r" b="b"/>
              <a:pathLst>
                <a:path w="2102484" h="2667000">
                  <a:moveTo>
                    <a:pt x="1362493" y="2666373"/>
                  </a:moveTo>
                  <a:lnTo>
                    <a:pt x="1362493" y="1492143"/>
                  </a:lnTo>
                  <a:lnTo>
                    <a:pt x="1120363" y="1070651"/>
                  </a:lnTo>
                  <a:lnTo>
                    <a:pt x="0" y="423543"/>
                  </a:lnTo>
                  <a:lnTo>
                    <a:pt x="734597" y="0"/>
                  </a:lnTo>
                  <a:lnTo>
                    <a:pt x="1854961" y="646082"/>
                  </a:lnTo>
                  <a:lnTo>
                    <a:pt x="2102221" y="1065523"/>
                  </a:lnTo>
                  <a:lnTo>
                    <a:pt x="2102221" y="2239753"/>
                  </a:lnTo>
                  <a:lnTo>
                    <a:pt x="1362493" y="26663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67809" y="1225394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3" y="2382301"/>
                  </a:moveTo>
                  <a:lnTo>
                    <a:pt x="603272" y="1944401"/>
                  </a:lnTo>
                  <a:lnTo>
                    <a:pt x="1149091" y="1629563"/>
                  </a:lnTo>
                  <a:lnTo>
                    <a:pt x="1149091" y="1120901"/>
                  </a:lnTo>
                  <a:lnTo>
                    <a:pt x="1073169" y="1089110"/>
                  </a:lnTo>
                  <a:lnTo>
                    <a:pt x="410389" y="1471632"/>
                  </a:lnTo>
                  <a:lnTo>
                    <a:pt x="373563" y="1499108"/>
                  </a:lnTo>
                  <a:lnTo>
                    <a:pt x="340813" y="1535898"/>
                  </a:lnTo>
                  <a:lnTo>
                    <a:pt x="313306" y="1579697"/>
                  </a:lnTo>
                  <a:lnTo>
                    <a:pt x="292212" y="1628196"/>
                  </a:lnTo>
                  <a:lnTo>
                    <a:pt x="278699" y="1679088"/>
                  </a:lnTo>
                  <a:lnTo>
                    <a:pt x="273935" y="1730065"/>
                  </a:lnTo>
                  <a:lnTo>
                    <a:pt x="273935" y="1753652"/>
                  </a:lnTo>
                  <a:lnTo>
                    <a:pt x="242129" y="1735193"/>
                  </a:lnTo>
                  <a:lnTo>
                    <a:pt x="107727" y="1503423"/>
                  </a:lnTo>
                  <a:lnTo>
                    <a:pt x="517091" y="1267552"/>
                  </a:lnTo>
                  <a:lnTo>
                    <a:pt x="517091" y="758890"/>
                  </a:lnTo>
                  <a:lnTo>
                    <a:pt x="441168" y="727099"/>
                  </a:lnTo>
                  <a:lnTo>
                    <a:pt x="0" y="981430"/>
                  </a:lnTo>
                  <a:lnTo>
                    <a:pt x="0" y="136395"/>
                  </a:lnTo>
                  <a:lnTo>
                    <a:pt x="241103" y="0"/>
                  </a:lnTo>
                  <a:lnTo>
                    <a:pt x="1361467" y="646082"/>
                  </a:lnTo>
                  <a:lnTo>
                    <a:pt x="1603597" y="1061421"/>
                  </a:lnTo>
                  <a:lnTo>
                    <a:pt x="1603597" y="2244881"/>
                  </a:lnTo>
                  <a:lnTo>
                    <a:pt x="1362493" y="238230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7211" y="2024280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69" h="1195070">
                  <a:moveTo>
                    <a:pt x="85755" y="833803"/>
                  </a:moveTo>
                  <a:lnTo>
                    <a:pt x="51413" y="830045"/>
                  </a:lnTo>
                  <a:lnTo>
                    <a:pt x="24262" y="809650"/>
                  </a:lnTo>
                  <a:lnTo>
                    <a:pt x="6418" y="774142"/>
                  </a:lnTo>
                  <a:lnTo>
                    <a:pt x="0" y="725048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2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8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3"/>
                  </a:lnTo>
                  <a:close/>
                </a:path>
                <a:path w="1385569" h="1195070">
                  <a:moveTo>
                    <a:pt x="716729" y="1194789"/>
                  </a:moveTo>
                  <a:lnTo>
                    <a:pt x="682387" y="1191031"/>
                  </a:lnTo>
                  <a:lnTo>
                    <a:pt x="655236" y="1170636"/>
                  </a:lnTo>
                  <a:lnTo>
                    <a:pt x="637392" y="1135128"/>
                  </a:lnTo>
                  <a:lnTo>
                    <a:pt x="630974" y="1086034"/>
                  </a:lnTo>
                  <a:lnTo>
                    <a:pt x="630974" y="962970"/>
                  </a:lnTo>
                  <a:lnTo>
                    <a:pt x="635472" y="916000"/>
                  </a:lnTo>
                  <a:lnTo>
                    <a:pt x="648149" y="868888"/>
                  </a:lnTo>
                  <a:lnTo>
                    <a:pt x="667781" y="823883"/>
                  </a:lnTo>
                  <a:lnTo>
                    <a:pt x="693140" y="783237"/>
                  </a:lnTo>
                  <a:lnTo>
                    <a:pt x="723003" y="749200"/>
                  </a:lnTo>
                  <a:lnTo>
                    <a:pt x="756143" y="724022"/>
                  </a:lnTo>
                  <a:lnTo>
                    <a:pt x="1385065" y="360985"/>
                  </a:lnTo>
                  <a:lnTo>
                    <a:pt x="1385065" y="817345"/>
                  </a:lnTo>
                  <a:lnTo>
                    <a:pt x="756143" y="1180382"/>
                  </a:lnTo>
                  <a:lnTo>
                    <a:pt x="716729" y="11947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8712" y="11"/>
              <a:ext cx="5133975" cy="3632200"/>
            </a:xfrm>
            <a:custGeom>
              <a:avLst/>
              <a:gdLst/>
              <a:ahLst/>
              <a:cxnLst/>
              <a:rect l="l" t="t" r="r" b="b"/>
              <a:pathLst>
                <a:path w="5133975" h="3632200">
                  <a:moveTo>
                    <a:pt x="444246" y="2476500"/>
                  </a:moveTo>
                  <a:lnTo>
                    <a:pt x="435444" y="2438400"/>
                  </a:lnTo>
                  <a:lnTo>
                    <a:pt x="411543" y="2413000"/>
                  </a:lnTo>
                  <a:lnTo>
                    <a:pt x="376288" y="2400300"/>
                  </a:lnTo>
                  <a:lnTo>
                    <a:pt x="333438" y="2413000"/>
                  </a:lnTo>
                  <a:lnTo>
                    <a:pt x="298284" y="2451100"/>
                  </a:lnTo>
                  <a:lnTo>
                    <a:pt x="267843" y="2476500"/>
                  </a:lnTo>
                  <a:lnTo>
                    <a:pt x="243916" y="2527300"/>
                  </a:lnTo>
                  <a:lnTo>
                    <a:pt x="228257" y="2565400"/>
                  </a:lnTo>
                  <a:lnTo>
                    <a:pt x="222631" y="2603500"/>
                  </a:lnTo>
                  <a:lnTo>
                    <a:pt x="231292" y="2654300"/>
                  </a:lnTo>
                  <a:lnTo>
                    <a:pt x="254952" y="2679700"/>
                  </a:lnTo>
                  <a:lnTo>
                    <a:pt x="290156" y="2692400"/>
                  </a:lnTo>
                  <a:lnTo>
                    <a:pt x="333438" y="2667000"/>
                  </a:lnTo>
                  <a:lnTo>
                    <a:pt x="368604" y="2641600"/>
                  </a:lnTo>
                  <a:lnTo>
                    <a:pt x="399034" y="2603500"/>
                  </a:lnTo>
                  <a:lnTo>
                    <a:pt x="422973" y="2565400"/>
                  </a:lnTo>
                  <a:lnTo>
                    <a:pt x="438632" y="2527300"/>
                  </a:lnTo>
                  <a:lnTo>
                    <a:pt x="444246" y="2476500"/>
                  </a:lnTo>
                  <a:close/>
                </a:path>
                <a:path w="5133975" h="3632200">
                  <a:moveTo>
                    <a:pt x="1075220" y="2844800"/>
                  </a:moveTo>
                  <a:lnTo>
                    <a:pt x="1066558" y="2794000"/>
                  </a:lnTo>
                  <a:lnTo>
                    <a:pt x="1042898" y="2768600"/>
                  </a:lnTo>
                  <a:lnTo>
                    <a:pt x="1007694" y="2768600"/>
                  </a:lnTo>
                  <a:lnTo>
                    <a:pt x="964412" y="2781300"/>
                  </a:lnTo>
                  <a:lnTo>
                    <a:pt x="929259" y="2806700"/>
                  </a:lnTo>
                  <a:lnTo>
                    <a:pt x="898817" y="2844800"/>
                  </a:lnTo>
                  <a:lnTo>
                    <a:pt x="874890" y="2882900"/>
                  </a:lnTo>
                  <a:lnTo>
                    <a:pt x="859231" y="2933700"/>
                  </a:lnTo>
                  <a:lnTo>
                    <a:pt x="853605" y="2971800"/>
                  </a:lnTo>
                  <a:lnTo>
                    <a:pt x="862266" y="3009900"/>
                  </a:lnTo>
                  <a:lnTo>
                    <a:pt x="885926" y="3035300"/>
                  </a:lnTo>
                  <a:lnTo>
                    <a:pt x="921131" y="3048000"/>
                  </a:lnTo>
                  <a:lnTo>
                    <a:pt x="964412" y="3035300"/>
                  </a:lnTo>
                  <a:lnTo>
                    <a:pt x="999578" y="3009900"/>
                  </a:lnTo>
                  <a:lnTo>
                    <a:pt x="1030008" y="2971800"/>
                  </a:lnTo>
                  <a:lnTo>
                    <a:pt x="1053947" y="2933700"/>
                  </a:lnTo>
                  <a:lnTo>
                    <a:pt x="1069606" y="2882900"/>
                  </a:lnTo>
                  <a:lnTo>
                    <a:pt x="1075220" y="2844800"/>
                  </a:lnTo>
                  <a:close/>
                </a:path>
                <a:path w="5133975" h="3632200">
                  <a:moveTo>
                    <a:pt x="5133975" y="1422400"/>
                  </a:moveTo>
                  <a:lnTo>
                    <a:pt x="5131651" y="1384300"/>
                  </a:lnTo>
                  <a:lnTo>
                    <a:pt x="5126266" y="1333500"/>
                  </a:lnTo>
                  <a:lnTo>
                    <a:pt x="5117858" y="1282700"/>
                  </a:lnTo>
                  <a:lnTo>
                    <a:pt x="5106517" y="1231900"/>
                  </a:lnTo>
                  <a:lnTo>
                    <a:pt x="5092268" y="1193800"/>
                  </a:lnTo>
                  <a:lnTo>
                    <a:pt x="5075199" y="1143000"/>
                  </a:lnTo>
                  <a:lnTo>
                    <a:pt x="5055349" y="1104900"/>
                  </a:lnTo>
                  <a:lnTo>
                    <a:pt x="5032794" y="1054100"/>
                  </a:lnTo>
                  <a:lnTo>
                    <a:pt x="5007572" y="1016000"/>
                  </a:lnTo>
                  <a:lnTo>
                    <a:pt x="4979746" y="977900"/>
                  </a:lnTo>
                  <a:lnTo>
                    <a:pt x="4949393" y="939800"/>
                  </a:lnTo>
                  <a:lnTo>
                    <a:pt x="4916551" y="914400"/>
                  </a:lnTo>
                  <a:lnTo>
                    <a:pt x="4881283" y="876300"/>
                  </a:lnTo>
                  <a:lnTo>
                    <a:pt x="4843653" y="850900"/>
                  </a:lnTo>
                  <a:lnTo>
                    <a:pt x="4803724" y="812800"/>
                  </a:lnTo>
                  <a:lnTo>
                    <a:pt x="4719777" y="762000"/>
                  </a:lnTo>
                  <a:lnTo>
                    <a:pt x="4682172" y="736600"/>
                  </a:lnTo>
                  <a:lnTo>
                    <a:pt x="4648924" y="698500"/>
                  </a:lnTo>
                  <a:lnTo>
                    <a:pt x="4620222" y="660400"/>
                  </a:lnTo>
                  <a:lnTo>
                    <a:pt x="4596295" y="622300"/>
                  </a:lnTo>
                  <a:lnTo>
                    <a:pt x="4577321" y="571500"/>
                  </a:lnTo>
                  <a:lnTo>
                    <a:pt x="4563529" y="520700"/>
                  </a:lnTo>
                  <a:lnTo>
                    <a:pt x="4555096" y="482600"/>
                  </a:lnTo>
                  <a:lnTo>
                    <a:pt x="4552251" y="431800"/>
                  </a:lnTo>
                  <a:lnTo>
                    <a:pt x="4555096" y="381000"/>
                  </a:lnTo>
                  <a:lnTo>
                    <a:pt x="4563529" y="330200"/>
                  </a:lnTo>
                  <a:lnTo>
                    <a:pt x="4577321" y="279400"/>
                  </a:lnTo>
                  <a:lnTo>
                    <a:pt x="4596295" y="241300"/>
                  </a:lnTo>
                  <a:lnTo>
                    <a:pt x="4620222" y="203200"/>
                  </a:lnTo>
                  <a:lnTo>
                    <a:pt x="4648924" y="152400"/>
                  </a:lnTo>
                  <a:lnTo>
                    <a:pt x="4682172" y="127000"/>
                  </a:lnTo>
                  <a:lnTo>
                    <a:pt x="4719777" y="88900"/>
                  </a:lnTo>
                  <a:lnTo>
                    <a:pt x="4761547" y="63500"/>
                  </a:lnTo>
                  <a:lnTo>
                    <a:pt x="4786173" y="50800"/>
                  </a:lnTo>
                  <a:lnTo>
                    <a:pt x="4802695" y="63500"/>
                  </a:lnTo>
                  <a:lnTo>
                    <a:pt x="4819904" y="76200"/>
                  </a:lnTo>
                  <a:lnTo>
                    <a:pt x="4837671" y="88900"/>
                  </a:lnTo>
                  <a:lnTo>
                    <a:pt x="4855934" y="101600"/>
                  </a:lnTo>
                  <a:lnTo>
                    <a:pt x="4942789" y="139700"/>
                  </a:lnTo>
                  <a:lnTo>
                    <a:pt x="4970843" y="139700"/>
                  </a:lnTo>
                  <a:lnTo>
                    <a:pt x="5015319" y="127000"/>
                  </a:lnTo>
                  <a:lnTo>
                    <a:pt x="5053762" y="114300"/>
                  </a:lnTo>
                  <a:lnTo>
                    <a:pt x="5085245" y="88900"/>
                  </a:lnTo>
                  <a:lnTo>
                    <a:pt x="5108854" y="50800"/>
                  </a:lnTo>
                  <a:lnTo>
                    <a:pt x="5123700" y="0"/>
                  </a:lnTo>
                  <a:lnTo>
                    <a:pt x="4786998" y="0"/>
                  </a:lnTo>
                  <a:lnTo>
                    <a:pt x="4737951" y="25400"/>
                  </a:lnTo>
                  <a:lnTo>
                    <a:pt x="4696053" y="50800"/>
                  </a:lnTo>
                  <a:lnTo>
                    <a:pt x="4657890" y="88900"/>
                  </a:lnTo>
                  <a:lnTo>
                    <a:pt x="4623613" y="114300"/>
                  </a:lnTo>
                  <a:lnTo>
                    <a:pt x="4593387" y="152400"/>
                  </a:lnTo>
                  <a:lnTo>
                    <a:pt x="4567377" y="190500"/>
                  </a:lnTo>
                  <a:lnTo>
                    <a:pt x="4545736" y="241300"/>
                  </a:lnTo>
                  <a:lnTo>
                    <a:pt x="4528629" y="279400"/>
                  </a:lnTo>
                  <a:lnTo>
                    <a:pt x="4516209" y="330200"/>
                  </a:lnTo>
                  <a:lnTo>
                    <a:pt x="4508639" y="381000"/>
                  </a:lnTo>
                  <a:lnTo>
                    <a:pt x="4506074" y="431800"/>
                  </a:lnTo>
                  <a:lnTo>
                    <a:pt x="4508665" y="482600"/>
                  </a:lnTo>
                  <a:lnTo>
                    <a:pt x="4516310" y="520700"/>
                  </a:lnTo>
                  <a:lnTo>
                    <a:pt x="4528820" y="571500"/>
                  </a:lnTo>
                  <a:lnTo>
                    <a:pt x="4546028" y="622300"/>
                  </a:lnTo>
                  <a:lnTo>
                    <a:pt x="4567771" y="660400"/>
                  </a:lnTo>
                  <a:lnTo>
                    <a:pt x="4593831" y="698500"/>
                  </a:lnTo>
                  <a:lnTo>
                    <a:pt x="4624070" y="736600"/>
                  </a:lnTo>
                  <a:lnTo>
                    <a:pt x="4658284" y="774700"/>
                  </a:lnTo>
                  <a:lnTo>
                    <a:pt x="4696307" y="800100"/>
                  </a:lnTo>
                  <a:lnTo>
                    <a:pt x="4780064" y="850900"/>
                  </a:lnTo>
                  <a:lnTo>
                    <a:pt x="4819789" y="889000"/>
                  </a:lnTo>
                  <a:lnTo>
                    <a:pt x="4857039" y="914400"/>
                  </a:lnTo>
                  <a:lnTo>
                    <a:pt x="4891735" y="952500"/>
                  </a:lnTo>
                  <a:lnTo>
                    <a:pt x="4923802" y="990600"/>
                  </a:lnTo>
                  <a:lnTo>
                    <a:pt x="4953178" y="1016000"/>
                  </a:lnTo>
                  <a:lnTo>
                    <a:pt x="4979771" y="1066800"/>
                  </a:lnTo>
                  <a:lnTo>
                    <a:pt x="5003520" y="1104900"/>
                  </a:lnTo>
                  <a:lnTo>
                    <a:pt x="5024348" y="1143000"/>
                  </a:lnTo>
                  <a:lnTo>
                    <a:pt x="5042166" y="1193800"/>
                  </a:lnTo>
                  <a:lnTo>
                    <a:pt x="5056924" y="1231900"/>
                  </a:lnTo>
                  <a:lnTo>
                    <a:pt x="5068532" y="1282700"/>
                  </a:lnTo>
                  <a:lnTo>
                    <a:pt x="5076901" y="1333500"/>
                  </a:lnTo>
                  <a:lnTo>
                    <a:pt x="5081994" y="1371600"/>
                  </a:lnTo>
                  <a:lnTo>
                    <a:pt x="5083708" y="1422400"/>
                  </a:lnTo>
                  <a:lnTo>
                    <a:pt x="5082184" y="1473200"/>
                  </a:lnTo>
                  <a:lnTo>
                    <a:pt x="5077269" y="1524000"/>
                  </a:lnTo>
                  <a:lnTo>
                    <a:pt x="5069027" y="1574800"/>
                  </a:lnTo>
                  <a:lnTo>
                    <a:pt x="5057546" y="1625600"/>
                  </a:lnTo>
                  <a:lnTo>
                    <a:pt x="5042890" y="1663700"/>
                  </a:lnTo>
                  <a:lnTo>
                    <a:pt x="5025148" y="1714500"/>
                  </a:lnTo>
                  <a:lnTo>
                    <a:pt x="5004384" y="1752600"/>
                  </a:lnTo>
                  <a:lnTo>
                    <a:pt x="4980698" y="1790700"/>
                  </a:lnTo>
                  <a:lnTo>
                    <a:pt x="4954130" y="1828800"/>
                  </a:lnTo>
                  <a:lnTo>
                    <a:pt x="4924793" y="1866900"/>
                  </a:lnTo>
                  <a:lnTo>
                    <a:pt x="4892738" y="1905000"/>
                  </a:lnTo>
                  <a:lnTo>
                    <a:pt x="4858055" y="1943100"/>
                  </a:lnTo>
                  <a:lnTo>
                    <a:pt x="4820818" y="1968500"/>
                  </a:lnTo>
                  <a:lnTo>
                    <a:pt x="4781093" y="1993900"/>
                  </a:lnTo>
                  <a:lnTo>
                    <a:pt x="4738979" y="2032000"/>
                  </a:lnTo>
                  <a:lnTo>
                    <a:pt x="4695660" y="2044700"/>
                  </a:lnTo>
                  <a:lnTo>
                    <a:pt x="4651172" y="2070100"/>
                  </a:lnTo>
                  <a:lnTo>
                    <a:pt x="4465193" y="2120900"/>
                  </a:lnTo>
                  <a:lnTo>
                    <a:pt x="4322280" y="2120900"/>
                  </a:lnTo>
                  <a:lnTo>
                    <a:pt x="4136301" y="2070100"/>
                  </a:lnTo>
                  <a:lnTo>
                    <a:pt x="4091813" y="2044700"/>
                  </a:lnTo>
                  <a:lnTo>
                    <a:pt x="4048493" y="2032000"/>
                  </a:lnTo>
                  <a:lnTo>
                    <a:pt x="4004881" y="2006600"/>
                  </a:lnTo>
                  <a:lnTo>
                    <a:pt x="3915968" y="1955800"/>
                  </a:lnTo>
                  <a:lnTo>
                    <a:pt x="3870731" y="1943100"/>
                  </a:lnTo>
                  <a:lnTo>
                    <a:pt x="3825024" y="1917700"/>
                  </a:lnTo>
                  <a:lnTo>
                    <a:pt x="3732352" y="1892300"/>
                  </a:lnTo>
                  <a:lnTo>
                    <a:pt x="3685451" y="1866900"/>
                  </a:lnTo>
                  <a:lnTo>
                    <a:pt x="3638219" y="1854200"/>
                  </a:lnTo>
                  <a:lnTo>
                    <a:pt x="3590696" y="1854200"/>
                  </a:lnTo>
                  <a:lnTo>
                    <a:pt x="3494925" y="1828800"/>
                  </a:lnTo>
                  <a:lnTo>
                    <a:pt x="3446742" y="1828800"/>
                  </a:lnTo>
                  <a:lnTo>
                    <a:pt x="3398405" y="1816100"/>
                  </a:lnTo>
                  <a:lnTo>
                    <a:pt x="3058896" y="1816100"/>
                  </a:lnTo>
                  <a:lnTo>
                    <a:pt x="3010649" y="1828800"/>
                  </a:lnTo>
                  <a:lnTo>
                    <a:pt x="2962579" y="1828800"/>
                  </a:lnTo>
                  <a:lnTo>
                    <a:pt x="2726017" y="1892300"/>
                  </a:lnTo>
                  <a:lnTo>
                    <a:pt x="2726017" y="1854200"/>
                  </a:lnTo>
                  <a:lnTo>
                    <a:pt x="2680868" y="1778533"/>
                  </a:lnTo>
                  <a:lnTo>
                    <a:pt x="2680868" y="3022600"/>
                  </a:lnTo>
                  <a:lnTo>
                    <a:pt x="2411946" y="3175025"/>
                  </a:lnTo>
                  <a:lnTo>
                    <a:pt x="2680868" y="2906230"/>
                  </a:lnTo>
                  <a:lnTo>
                    <a:pt x="2680868" y="2897009"/>
                  </a:lnTo>
                  <a:lnTo>
                    <a:pt x="2390622" y="3187115"/>
                  </a:lnTo>
                  <a:lnTo>
                    <a:pt x="2099144" y="3352330"/>
                  </a:lnTo>
                  <a:lnTo>
                    <a:pt x="2680868" y="2770860"/>
                  </a:lnTo>
                  <a:lnTo>
                    <a:pt x="2680868" y="2761640"/>
                  </a:lnTo>
                  <a:lnTo>
                    <a:pt x="2077834" y="3364407"/>
                  </a:lnTo>
                  <a:lnTo>
                    <a:pt x="1986280" y="3416300"/>
                  </a:lnTo>
                  <a:lnTo>
                    <a:pt x="1986280" y="3329775"/>
                  </a:lnTo>
                  <a:lnTo>
                    <a:pt x="2680868" y="2635491"/>
                  </a:lnTo>
                  <a:lnTo>
                    <a:pt x="2680868" y="2626271"/>
                  </a:lnTo>
                  <a:lnTo>
                    <a:pt x="1986280" y="3320554"/>
                  </a:lnTo>
                  <a:lnTo>
                    <a:pt x="1986280" y="3193377"/>
                  </a:lnTo>
                  <a:lnTo>
                    <a:pt x="2680868" y="2499106"/>
                  </a:lnTo>
                  <a:lnTo>
                    <a:pt x="2680868" y="2489885"/>
                  </a:lnTo>
                  <a:lnTo>
                    <a:pt x="1986280" y="3184144"/>
                  </a:lnTo>
                  <a:lnTo>
                    <a:pt x="1986280" y="3058007"/>
                  </a:lnTo>
                  <a:lnTo>
                    <a:pt x="2680868" y="2363736"/>
                  </a:lnTo>
                  <a:lnTo>
                    <a:pt x="2680868" y="2354503"/>
                  </a:lnTo>
                  <a:lnTo>
                    <a:pt x="1986280" y="3048787"/>
                  </a:lnTo>
                  <a:lnTo>
                    <a:pt x="1986280" y="2922638"/>
                  </a:lnTo>
                  <a:lnTo>
                    <a:pt x="2680868" y="2228354"/>
                  </a:lnTo>
                  <a:lnTo>
                    <a:pt x="2680868" y="2219134"/>
                  </a:lnTo>
                  <a:lnTo>
                    <a:pt x="1986280" y="2913418"/>
                  </a:lnTo>
                  <a:lnTo>
                    <a:pt x="1986280" y="2787269"/>
                  </a:lnTo>
                  <a:lnTo>
                    <a:pt x="2680868" y="2092985"/>
                  </a:lnTo>
                  <a:lnTo>
                    <a:pt x="2680868" y="2083765"/>
                  </a:lnTo>
                  <a:lnTo>
                    <a:pt x="1986280" y="2778048"/>
                  </a:lnTo>
                  <a:lnTo>
                    <a:pt x="1986280" y="2651899"/>
                  </a:lnTo>
                  <a:lnTo>
                    <a:pt x="2680868" y="1957616"/>
                  </a:lnTo>
                  <a:lnTo>
                    <a:pt x="2680868" y="1948395"/>
                  </a:lnTo>
                  <a:lnTo>
                    <a:pt x="1986280" y="2642679"/>
                  </a:lnTo>
                  <a:lnTo>
                    <a:pt x="1986280" y="2516543"/>
                  </a:lnTo>
                  <a:lnTo>
                    <a:pt x="2489644" y="2013394"/>
                  </a:lnTo>
                  <a:lnTo>
                    <a:pt x="2680868" y="1905000"/>
                  </a:lnTo>
                  <a:lnTo>
                    <a:pt x="2680868" y="1778533"/>
                  </a:lnTo>
                  <a:lnTo>
                    <a:pt x="2672664" y="1764779"/>
                  </a:lnTo>
                  <a:lnTo>
                    <a:pt x="2672664" y="1854200"/>
                  </a:lnTo>
                  <a:lnTo>
                    <a:pt x="2615946" y="1887143"/>
                  </a:lnTo>
                  <a:lnTo>
                    <a:pt x="2663850" y="1839264"/>
                  </a:lnTo>
                  <a:lnTo>
                    <a:pt x="2672664" y="1854200"/>
                  </a:lnTo>
                  <a:lnTo>
                    <a:pt x="2672664" y="1764779"/>
                  </a:lnTo>
                  <a:lnTo>
                    <a:pt x="2660421" y="1744256"/>
                  </a:lnTo>
                  <a:lnTo>
                    <a:pt x="2660421" y="1833460"/>
                  </a:lnTo>
                  <a:lnTo>
                    <a:pt x="2593898" y="1899958"/>
                  </a:lnTo>
                  <a:lnTo>
                    <a:pt x="2468308" y="1972906"/>
                  </a:lnTo>
                  <a:lnTo>
                    <a:pt x="2468308" y="2025484"/>
                  </a:lnTo>
                  <a:lnTo>
                    <a:pt x="1986280" y="2507310"/>
                  </a:lnTo>
                  <a:lnTo>
                    <a:pt x="1986280" y="2380145"/>
                  </a:lnTo>
                  <a:lnTo>
                    <a:pt x="2174456" y="2192045"/>
                  </a:lnTo>
                  <a:lnTo>
                    <a:pt x="2468308" y="2025484"/>
                  </a:lnTo>
                  <a:lnTo>
                    <a:pt x="2468308" y="1972906"/>
                  </a:lnTo>
                  <a:lnTo>
                    <a:pt x="2290229" y="2076323"/>
                  </a:lnTo>
                  <a:lnTo>
                    <a:pt x="2613241" y="1753450"/>
                  </a:lnTo>
                  <a:lnTo>
                    <a:pt x="2660421" y="1833460"/>
                  </a:lnTo>
                  <a:lnTo>
                    <a:pt x="2660421" y="1744256"/>
                  </a:lnTo>
                  <a:lnTo>
                    <a:pt x="2627515" y="1689100"/>
                  </a:lnTo>
                  <a:lnTo>
                    <a:pt x="2676969" y="1676400"/>
                  </a:lnTo>
                  <a:lnTo>
                    <a:pt x="2726817" y="1651000"/>
                  </a:lnTo>
                  <a:lnTo>
                    <a:pt x="2827515" y="1625600"/>
                  </a:lnTo>
                  <a:lnTo>
                    <a:pt x="2878277" y="1625600"/>
                  </a:lnTo>
                  <a:lnTo>
                    <a:pt x="2980486" y="1600200"/>
                  </a:lnTo>
                  <a:lnTo>
                    <a:pt x="3031833" y="1600200"/>
                  </a:lnTo>
                  <a:lnTo>
                    <a:pt x="3083293" y="1587500"/>
                  </a:lnTo>
                  <a:lnTo>
                    <a:pt x="3388982" y="1587500"/>
                  </a:lnTo>
                  <a:lnTo>
                    <a:pt x="3439172" y="1600200"/>
                  </a:lnTo>
                  <a:lnTo>
                    <a:pt x="3489248" y="1600200"/>
                  </a:lnTo>
                  <a:lnTo>
                    <a:pt x="3539159" y="1612900"/>
                  </a:lnTo>
                  <a:lnTo>
                    <a:pt x="3588893" y="1612900"/>
                  </a:lnTo>
                  <a:lnTo>
                    <a:pt x="3785387" y="1663700"/>
                  </a:lnTo>
                  <a:lnTo>
                    <a:pt x="3833749" y="1689100"/>
                  </a:lnTo>
                  <a:lnTo>
                    <a:pt x="3929354" y="1714500"/>
                  </a:lnTo>
                  <a:lnTo>
                    <a:pt x="4023233" y="1765300"/>
                  </a:lnTo>
                  <a:lnTo>
                    <a:pt x="4069461" y="1778000"/>
                  </a:lnTo>
                  <a:lnTo>
                    <a:pt x="4160329" y="1828800"/>
                  </a:lnTo>
                  <a:lnTo>
                    <a:pt x="4204360" y="1854200"/>
                  </a:lnTo>
                  <a:lnTo>
                    <a:pt x="4344606" y="1892300"/>
                  </a:lnTo>
                  <a:lnTo>
                    <a:pt x="4440809" y="1892300"/>
                  </a:lnTo>
                  <a:lnTo>
                    <a:pt x="4581055" y="1854200"/>
                  </a:lnTo>
                  <a:lnTo>
                    <a:pt x="4625086" y="1828800"/>
                  </a:lnTo>
                  <a:lnTo>
                    <a:pt x="4666983" y="1803400"/>
                  </a:lnTo>
                  <a:lnTo>
                    <a:pt x="4705147" y="1778000"/>
                  </a:lnTo>
                  <a:lnTo>
                    <a:pt x="4739424" y="1739900"/>
                  </a:lnTo>
                  <a:lnTo>
                    <a:pt x="4769650" y="1701800"/>
                  </a:lnTo>
                  <a:lnTo>
                    <a:pt x="4795659" y="1663700"/>
                  </a:lnTo>
                  <a:lnTo>
                    <a:pt x="4817300" y="1612900"/>
                  </a:lnTo>
                  <a:lnTo>
                    <a:pt x="4834407" y="1574800"/>
                  </a:lnTo>
                  <a:lnTo>
                    <a:pt x="4846828" y="1524000"/>
                  </a:lnTo>
                  <a:lnTo>
                    <a:pt x="4854397" y="1473200"/>
                  </a:lnTo>
                  <a:lnTo>
                    <a:pt x="4856962" y="1435100"/>
                  </a:lnTo>
                  <a:lnTo>
                    <a:pt x="4854372" y="1384300"/>
                  </a:lnTo>
                  <a:lnTo>
                    <a:pt x="4846739" y="1333500"/>
                  </a:lnTo>
                  <a:lnTo>
                    <a:pt x="4834217" y="1282700"/>
                  </a:lnTo>
                  <a:lnTo>
                    <a:pt x="4817008" y="1244600"/>
                  </a:lnTo>
                  <a:lnTo>
                    <a:pt x="4795278" y="1193800"/>
                  </a:lnTo>
                  <a:lnTo>
                    <a:pt x="4769205" y="1155700"/>
                  </a:lnTo>
                  <a:lnTo>
                    <a:pt x="4738967" y="1117600"/>
                  </a:lnTo>
                  <a:lnTo>
                    <a:pt x="4704753" y="1079500"/>
                  </a:lnTo>
                  <a:lnTo>
                    <a:pt x="4666742" y="1054100"/>
                  </a:lnTo>
                  <a:lnTo>
                    <a:pt x="4582973" y="1003300"/>
                  </a:lnTo>
                  <a:lnTo>
                    <a:pt x="4543247" y="977900"/>
                  </a:lnTo>
                  <a:lnTo>
                    <a:pt x="4506011" y="939800"/>
                  </a:lnTo>
                  <a:lnTo>
                    <a:pt x="4471314" y="901700"/>
                  </a:lnTo>
                  <a:lnTo>
                    <a:pt x="4439234" y="876300"/>
                  </a:lnTo>
                  <a:lnTo>
                    <a:pt x="4409872" y="838200"/>
                  </a:lnTo>
                  <a:lnTo>
                    <a:pt x="4383265" y="800100"/>
                  </a:lnTo>
                  <a:lnTo>
                    <a:pt x="4359516" y="749300"/>
                  </a:lnTo>
                  <a:lnTo>
                    <a:pt x="4338701" y="711200"/>
                  </a:lnTo>
                  <a:lnTo>
                    <a:pt x="4320870" y="673100"/>
                  </a:lnTo>
                  <a:lnTo>
                    <a:pt x="4306113" y="622300"/>
                  </a:lnTo>
                  <a:lnTo>
                    <a:pt x="4294517" y="571500"/>
                  </a:lnTo>
                  <a:lnTo>
                    <a:pt x="4286135" y="533400"/>
                  </a:lnTo>
                  <a:lnTo>
                    <a:pt x="4281055" y="482600"/>
                  </a:lnTo>
                  <a:lnTo>
                    <a:pt x="4279341" y="431800"/>
                  </a:lnTo>
                  <a:lnTo>
                    <a:pt x="4281055" y="381000"/>
                  </a:lnTo>
                  <a:lnTo>
                    <a:pt x="4286135" y="330200"/>
                  </a:lnTo>
                  <a:lnTo>
                    <a:pt x="4294517" y="279400"/>
                  </a:lnTo>
                  <a:lnTo>
                    <a:pt x="4306113" y="241300"/>
                  </a:lnTo>
                  <a:lnTo>
                    <a:pt x="4320870" y="190500"/>
                  </a:lnTo>
                  <a:lnTo>
                    <a:pt x="4338701" y="152400"/>
                  </a:lnTo>
                  <a:lnTo>
                    <a:pt x="4359516" y="101600"/>
                  </a:lnTo>
                  <a:lnTo>
                    <a:pt x="4383265" y="63500"/>
                  </a:lnTo>
                  <a:lnTo>
                    <a:pt x="4409872" y="25400"/>
                  </a:lnTo>
                  <a:lnTo>
                    <a:pt x="4433824" y="0"/>
                  </a:lnTo>
                  <a:lnTo>
                    <a:pt x="4376140" y="0"/>
                  </a:lnTo>
                  <a:lnTo>
                    <a:pt x="4332821" y="63500"/>
                  </a:lnTo>
                  <a:lnTo>
                    <a:pt x="4310469" y="101600"/>
                  </a:lnTo>
                  <a:lnTo>
                    <a:pt x="4290898" y="139700"/>
                  </a:lnTo>
                  <a:lnTo>
                    <a:pt x="4274147" y="190500"/>
                  </a:lnTo>
                  <a:lnTo>
                    <a:pt x="4260316" y="228600"/>
                  </a:lnTo>
                  <a:lnTo>
                    <a:pt x="4249432" y="279400"/>
                  </a:lnTo>
                  <a:lnTo>
                    <a:pt x="4241584" y="330200"/>
                  </a:lnTo>
                  <a:lnTo>
                    <a:pt x="4236821" y="381000"/>
                  </a:lnTo>
                  <a:lnTo>
                    <a:pt x="4235221" y="431800"/>
                  </a:lnTo>
                  <a:lnTo>
                    <a:pt x="4236821" y="482600"/>
                  </a:lnTo>
                  <a:lnTo>
                    <a:pt x="4241584" y="520700"/>
                  </a:lnTo>
                  <a:lnTo>
                    <a:pt x="4249432" y="571500"/>
                  </a:lnTo>
                  <a:lnTo>
                    <a:pt x="4260316" y="622300"/>
                  </a:lnTo>
                  <a:lnTo>
                    <a:pt x="4274147" y="660400"/>
                  </a:lnTo>
                  <a:lnTo>
                    <a:pt x="4290898" y="711200"/>
                  </a:lnTo>
                  <a:lnTo>
                    <a:pt x="4310469" y="749300"/>
                  </a:lnTo>
                  <a:lnTo>
                    <a:pt x="4332821" y="800100"/>
                  </a:lnTo>
                  <a:lnTo>
                    <a:pt x="4357865" y="838200"/>
                  </a:lnTo>
                  <a:lnTo>
                    <a:pt x="4385564" y="876300"/>
                  </a:lnTo>
                  <a:lnTo>
                    <a:pt x="4415828" y="914400"/>
                  </a:lnTo>
                  <a:lnTo>
                    <a:pt x="4448607" y="939800"/>
                  </a:lnTo>
                  <a:lnTo>
                    <a:pt x="4483836" y="977900"/>
                  </a:lnTo>
                  <a:lnTo>
                    <a:pt x="4521441" y="1003300"/>
                  </a:lnTo>
                  <a:lnTo>
                    <a:pt x="4561370" y="1041400"/>
                  </a:lnTo>
                  <a:lnTo>
                    <a:pt x="4645317" y="1092200"/>
                  </a:lnTo>
                  <a:lnTo>
                    <a:pt x="4682922" y="1117600"/>
                  </a:lnTo>
                  <a:lnTo>
                    <a:pt x="4716170" y="1155700"/>
                  </a:lnTo>
                  <a:lnTo>
                    <a:pt x="4744872" y="1193800"/>
                  </a:lnTo>
                  <a:lnTo>
                    <a:pt x="4768799" y="1244600"/>
                  </a:lnTo>
                  <a:lnTo>
                    <a:pt x="4787760" y="1282700"/>
                  </a:lnTo>
                  <a:lnTo>
                    <a:pt x="4801565" y="1333500"/>
                  </a:lnTo>
                  <a:lnTo>
                    <a:pt x="4809985" y="1371600"/>
                  </a:lnTo>
                  <a:lnTo>
                    <a:pt x="4812843" y="1422400"/>
                  </a:lnTo>
                  <a:lnTo>
                    <a:pt x="4809985" y="1473200"/>
                  </a:lnTo>
                  <a:lnTo>
                    <a:pt x="4801565" y="1524000"/>
                  </a:lnTo>
                  <a:lnTo>
                    <a:pt x="4787760" y="1574800"/>
                  </a:lnTo>
                  <a:lnTo>
                    <a:pt x="4768799" y="1612900"/>
                  </a:lnTo>
                  <a:lnTo>
                    <a:pt x="4744872" y="1663700"/>
                  </a:lnTo>
                  <a:lnTo>
                    <a:pt x="4716170" y="1701800"/>
                  </a:lnTo>
                  <a:lnTo>
                    <a:pt x="4682922" y="1727200"/>
                  </a:lnTo>
                  <a:lnTo>
                    <a:pt x="4645317" y="1765300"/>
                  </a:lnTo>
                  <a:lnTo>
                    <a:pt x="4603547" y="1790700"/>
                  </a:lnTo>
                  <a:lnTo>
                    <a:pt x="4559363" y="1816100"/>
                  </a:lnTo>
                  <a:lnTo>
                    <a:pt x="4466031" y="1841500"/>
                  </a:lnTo>
                  <a:lnTo>
                    <a:pt x="4321441" y="1841500"/>
                  </a:lnTo>
                  <a:lnTo>
                    <a:pt x="4228109" y="1816100"/>
                  </a:lnTo>
                  <a:lnTo>
                    <a:pt x="4049865" y="1714500"/>
                  </a:lnTo>
                  <a:lnTo>
                    <a:pt x="4004233" y="1701800"/>
                  </a:lnTo>
                  <a:lnTo>
                    <a:pt x="3958183" y="1676400"/>
                  </a:lnTo>
                  <a:lnTo>
                    <a:pt x="3911727" y="1663700"/>
                  </a:lnTo>
                  <a:lnTo>
                    <a:pt x="3864914" y="1638300"/>
                  </a:lnTo>
                  <a:lnTo>
                    <a:pt x="3674427" y="1587500"/>
                  </a:lnTo>
                  <a:lnTo>
                    <a:pt x="3577653" y="1562100"/>
                  </a:lnTo>
                  <a:lnTo>
                    <a:pt x="3528961" y="1562100"/>
                  </a:lnTo>
                  <a:lnTo>
                    <a:pt x="3480130" y="1549400"/>
                  </a:lnTo>
                  <a:lnTo>
                    <a:pt x="3382060" y="1549400"/>
                  </a:lnTo>
                  <a:lnTo>
                    <a:pt x="3332899" y="1536700"/>
                  </a:lnTo>
                  <a:lnTo>
                    <a:pt x="3135985" y="1536700"/>
                  </a:lnTo>
                  <a:lnTo>
                    <a:pt x="3086824" y="1549400"/>
                  </a:lnTo>
                  <a:lnTo>
                    <a:pt x="2988754" y="1549400"/>
                  </a:lnTo>
                  <a:lnTo>
                    <a:pt x="2891218" y="1574800"/>
                  </a:lnTo>
                  <a:lnTo>
                    <a:pt x="2842717" y="1574800"/>
                  </a:lnTo>
                  <a:lnTo>
                    <a:pt x="2651099" y="1625600"/>
                  </a:lnTo>
                  <a:lnTo>
                    <a:pt x="2609812" y="1647837"/>
                  </a:lnTo>
                  <a:lnTo>
                    <a:pt x="2609812" y="1747647"/>
                  </a:lnTo>
                  <a:lnTo>
                    <a:pt x="2268194" y="2089124"/>
                  </a:lnTo>
                  <a:lnTo>
                    <a:pt x="2153132" y="2155952"/>
                  </a:lnTo>
                  <a:lnTo>
                    <a:pt x="2153132" y="2204135"/>
                  </a:lnTo>
                  <a:lnTo>
                    <a:pt x="1986280" y="2370912"/>
                  </a:lnTo>
                  <a:lnTo>
                    <a:pt x="1986280" y="2298700"/>
                  </a:lnTo>
                  <a:lnTo>
                    <a:pt x="2053501" y="2260600"/>
                  </a:lnTo>
                  <a:lnTo>
                    <a:pt x="2153132" y="2204135"/>
                  </a:lnTo>
                  <a:lnTo>
                    <a:pt x="2153132" y="2155952"/>
                  </a:lnTo>
                  <a:lnTo>
                    <a:pt x="1972945" y="2260600"/>
                  </a:lnTo>
                  <a:lnTo>
                    <a:pt x="1972056" y="2258987"/>
                  </a:lnTo>
                  <a:lnTo>
                    <a:pt x="2563012" y="1668284"/>
                  </a:lnTo>
                  <a:lnTo>
                    <a:pt x="2609812" y="1747647"/>
                  </a:lnTo>
                  <a:lnTo>
                    <a:pt x="2609812" y="1647837"/>
                  </a:lnTo>
                  <a:lnTo>
                    <a:pt x="2603919" y="1651000"/>
                  </a:lnTo>
                  <a:lnTo>
                    <a:pt x="2559596" y="1573847"/>
                  </a:lnTo>
                  <a:lnTo>
                    <a:pt x="2559596" y="1662480"/>
                  </a:lnTo>
                  <a:lnTo>
                    <a:pt x="1968804" y="2253018"/>
                  </a:lnTo>
                  <a:lnTo>
                    <a:pt x="1938070" y="2196655"/>
                  </a:lnTo>
                  <a:lnTo>
                    <a:pt x="1938070" y="2286000"/>
                  </a:lnTo>
                  <a:lnTo>
                    <a:pt x="1938070" y="3454400"/>
                  </a:lnTo>
                  <a:lnTo>
                    <a:pt x="1719529" y="3568700"/>
                  </a:lnTo>
                  <a:lnTo>
                    <a:pt x="1027531" y="3175000"/>
                  </a:lnTo>
                  <a:lnTo>
                    <a:pt x="982878" y="3149600"/>
                  </a:lnTo>
                  <a:lnTo>
                    <a:pt x="1506131" y="2844800"/>
                  </a:lnTo>
                  <a:lnTo>
                    <a:pt x="1506131" y="2413000"/>
                  </a:lnTo>
                  <a:lnTo>
                    <a:pt x="1506131" y="2336800"/>
                  </a:lnTo>
                  <a:lnTo>
                    <a:pt x="1460982" y="2321699"/>
                  </a:lnTo>
                  <a:lnTo>
                    <a:pt x="1460982" y="2413000"/>
                  </a:lnTo>
                  <a:lnTo>
                    <a:pt x="1460982" y="2819400"/>
                  </a:lnTo>
                  <a:lnTo>
                    <a:pt x="843356" y="3175000"/>
                  </a:lnTo>
                  <a:lnTo>
                    <a:pt x="829868" y="3187700"/>
                  </a:lnTo>
                  <a:lnTo>
                    <a:pt x="783844" y="3187700"/>
                  </a:lnTo>
                  <a:lnTo>
                    <a:pt x="770216" y="3175000"/>
                  </a:lnTo>
                  <a:lnTo>
                    <a:pt x="760247" y="3149600"/>
                  </a:lnTo>
                  <a:lnTo>
                    <a:pt x="754126" y="3136900"/>
                  </a:lnTo>
                  <a:lnTo>
                    <a:pt x="752043" y="3098800"/>
                  </a:lnTo>
                  <a:lnTo>
                    <a:pt x="752043" y="2984500"/>
                  </a:lnTo>
                  <a:lnTo>
                    <a:pt x="756488" y="2946400"/>
                  </a:lnTo>
                  <a:lnTo>
                    <a:pt x="774395" y="2882900"/>
                  </a:lnTo>
                  <a:lnTo>
                    <a:pt x="799236" y="2832100"/>
                  </a:lnTo>
                  <a:lnTo>
                    <a:pt x="830440" y="2794000"/>
                  </a:lnTo>
                  <a:lnTo>
                    <a:pt x="865924" y="2755900"/>
                  </a:lnTo>
                  <a:lnTo>
                    <a:pt x="1460982" y="2413000"/>
                  </a:lnTo>
                  <a:lnTo>
                    <a:pt x="1460982" y="2321699"/>
                  </a:lnTo>
                  <a:lnTo>
                    <a:pt x="767422" y="2692400"/>
                  </a:lnTo>
                  <a:lnTo>
                    <a:pt x="730605" y="2717800"/>
                  </a:lnTo>
                  <a:lnTo>
                    <a:pt x="697852" y="2755900"/>
                  </a:lnTo>
                  <a:lnTo>
                    <a:pt x="670344" y="2794000"/>
                  </a:lnTo>
                  <a:lnTo>
                    <a:pt x="649249" y="2844800"/>
                  </a:lnTo>
                  <a:lnTo>
                    <a:pt x="635736" y="2895600"/>
                  </a:lnTo>
                  <a:lnTo>
                    <a:pt x="630974" y="2946400"/>
                  </a:lnTo>
                  <a:lnTo>
                    <a:pt x="615581" y="2933700"/>
                  </a:lnTo>
                  <a:lnTo>
                    <a:pt x="484263" y="2717800"/>
                  </a:lnTo>
                  <a:lnTo>
                    <a:pt x="874128" y="2489200"/>
                  </a:lnTo>
                  <a:lnTo>
                    <a:pt x="874128" y="2057400"/>
                  </a:lnTo>
                  <a:lnTo>
                    <a:pt x="874128" y="1981200"/>
                  </a:lnTo>
                  <a:lnTo>
                    <a:pt x="830008" y="1959063"/>
                  </a:lnTo>
                  <a:lnTo>
                    <a:pt x="830008" y="2057400"/>
                  </a:lnTo>
                  <a:lnTo>
                    <a:pt x="830008" y="2463800"/>
                  </a:lnTo>
                  <a:lnTo>
                    <a:pt x="212382" y="2819400"/>
                  </a:lnTo>
                  <a:lnTo>
                    <a:pt x="198894" y="2819400"/>
                  </a:lnTo>
                  <a:lnTo>
                    <a:pt x="183781" y="2832100"/>
                  </a:lnTo>
                  <a:lnTo>
                    <a:pt x="168084" y="2832100"/>
                  </a:lnTo>
                  <a:lnTo>
                    <a:pt x="152869" y="2819400"/>
                  </a:lnTo>
                  <a:lnTo>
                    <a:pt x="139242" y="2806700"/>
                  </a:lnTo>
                  <a:lnTo>
                    <a:pt x="129273" y="2794000"/>
                  </a:lnTo>
                  <a:lnTo>
                    <a:pt x="123151" y="2768600"/>
                  </a:lnTo>
                  <a:lnTo>
                    <a:pt x="121069" y="2743200"/>
                  </a:lnTo>
                  <a:lnTo>
                    <a:pt x="121069" y="2616200"/>
                  </a:lnTo>
                  <a:lnTo>
                    <a:pt x="127000" y="2565400"/>
                  </a:lnTo>
                  <a:lnTo>
                    <a:pt x="143421" y="2514600"/>
                  </a:lnTo>
                  <a:lnTo>
                    <a:pt x="168262" y="2463800"/>
                  </a:lnTo>
                  <a:lnTo>
                    <a:pt x="199466" y="2425700"/>
                  </a:lnTo>
                  <a:lnTo>
                    <a:pt x="234950" y="2400300"/>
                  </a:lnTo>
                  <a:lnTo>
                    <a:pt x="587578" y="2197100"/>
                  </a:lnTo>
                  <a:lnTo>
                    <a:pt x="830008" y="2057400"/>
                  </a:lnTo>
                  <a:lnTo>
                    <a:pt x="830008" y="1959063"/>
                  </a:lnTo>
                  <a:lnTo>
                    <a:pt x="798207" y="1943100"/>
                  </a:lnTo>
                  <a:lnTo>
                    <a:pt x="380631" y="2182952"/>
                  </a:lnTo>
                  <a:lnTo>
                    <a:pt x="380631" y="1371600"/>
                  </a:lnTo>
                  <a:lnTo>
                    <a:pt x="599173" y="1244600"/>
                  </a:lnTo>
                  <a:lnTo>
                    <a:pt x="1703120" y="1879600"/>
                  </a:lnTo>
                  <a:lnTo>
                    <a:pt x="1850859" y="2133600"/>
                  </a:lnTo>
                  <a:lnTo>
                    <a:pt x="1938070" y="2286000"/>
                  </a:lnTo>
                  <a:lnTo>
                    <a:pt x="1938070" y="2196655"/>
                  </a:lnTo>
                  <a:lnTo>
                    <a:pt x="1923923" y="2170709"/>
                  </a:lnTo>
                  <a:lnTo>
                    <a:pt x="2512403" y="1582470"/>
                  </a:lnTo>
                  <a:lnTo>
                    <a:pt x="2559596" y="1662480"/>
                  </a:lnTo>
                  <a:lnTo>
                    <a:pt x="2559596" y="1573847"/>
                  </a:lnTo>
                  <a:lnTo>
                    <a:pt x="2508999" y="1485760"/>
                  </a:lnTo>
                  <a:lnTo>
                    <a:pt x="2508999" y="1576679"/>
                  </a:lnTo>
                  <a:lnTo>
                    <a:pt x="2160473" y="1925828"/>
                  </a:lnTo>
                  <a:lnTo>
                    <a:pt x="1920684" y="2164765"/>
                  </a:lnTo>
                  <a:lnTo>
                    <a:pt x="1889848" y="2108200"/>
                  </a:lnTo>
                  <a:lnTo>
                    <a:pt x="1875269" y="2083968"/>
                  </a:lnTo>
                  <a:lnTo>
                    <a:pt x="2462187" y="1497317"/>
                  </a:lnTo>
                  <a:lnTo>
                    <a:pt x="2508999" y="1576679"/>
                  </a:lnTo>
                  <a:lnTo>
                    <a:pt x="2508999" y="1485760"/>
                  </a:lnTo>
                  <a:lnTo>
                    <a:pt x="2501785" y="1473200"/>
                  </a:lnTo>
                  <a:lnTo>
                    <a:pt x="2472601" y="1422400"/>
                  </a:lnTo>
                  <a:lnTo>
                    <a:pt x="2458758" y="1414360"/>
                  </a:lnTo>
                  <a:lnTo>
                    <a:pt x="2458758" y="1491500"/>
                  </a:lnTo>
                  <a:lnTo>
                    <a:pt x="1871802" y="2078215"/>
                  </a:lnTo>
                  <a:lnTo>
                    <a:pt x="1824418" y="1999424"/>
                  </a:lnTo>
                  <a:lnTo>
                    <a:pt x="2214334" y="1609674"/>
                  </a:lnTo>
                  <a:lnTo>
                    <a:pt x="2447975" y="1473200"/>
                  </a:lnTo>
                  <a:lnTo>
                    <a:pt x="2458758" y="1491500"/>
                  </a:lnTo>
                  <a:lnTo>
                    <a:pt x="2458758" y="1414360"/>
                  </a:lnTo>
                  <a:lnTo>
                    <a:pt x="2411044" y="1386649"/>
                  </a:lnTo>
                  <a:lnTo>
                    <a:pt x="2411044" y="1435100"/>
                  </a:lnTo>
                  <a:lnTo>
                    <a:pt x="2357285" y="1466786"/>
                  </a:lnTo>
                  <a:lnTo>
                    <a:pt x="2396960" y="1427124"/>
                  </a:lnTo>
                  <a:lnTo>
                    <a:pt x="2411044" y="1435100"/>
                  </a:lnTo>
                  <a:lnTo>
                    <a:pt x="2411044" y="1386649"/>
                  </a:lnTo>
                  <a:lnTo>
                    <a:pt x="2391067" y="1375041"/>
                  </a:lnTo>
                  <a:lnTo>
                    <a:pt x="2391067" y="1423784"/>
                  </a:lnTo>
                  <a:lnTo>
                    <a:pt x="2334780" y="1480058"/>
                  </a:lnTo>
                  <a:lnTo>
                    <a:pt x="2192121" y="1564157"/>
                  </a:lnTo>
                  <a:lnTo>
                    <a:pt x="2192121" y="1622653"/>
                  </a:lnTo>
                  <a:lnTo>
                    <a:pt x="1820951" y="1993671"/>
                  </a:lnTo>
                  <a:lnTo>
                    <a:pt x="1773567" y="1914880"/>
                  </a:lnTo>
                  <a:lnTo>
                    <a:pt x="1888502" y="1800009"/>
                  </a:lnTo>
                  <a:lnTo>
                    <a:pt x="2192121" y="1622653"/>
                  </a:lnTo>
                  <a:lnTo>
                    <a:pt x="2192121" y="1564157"/>
                  </a:lnTo>
                  <a:lnTo>
                    <a:pt x="2027212" y="1661350"/>
                  </a:lnTo>
                  <a:lnTo>
                    <a:pt x="2310549" y="1378140"/>
                  </a:lnTo>
                  <a:lnTo>
                    <a:pt x="2391067" y="1423784"/>
                  </a:lnTo>
                  <a:lnTo>
                    <a:pt x="2391067" y="1375041"/>
                  </a:lnTo>
                  <a:lnTo>
                    <a:pt x="2304656" y="1324838"/>
                  </a:lnTo>
                  <a:lnTo>
                    <a:pt x="2304656" y="1374800"/>
                  </a:lnTo>
                  <a:lnTo>
                    <a:pt x="2004707" y="1674622"/>
                  </a:lnTo>
                  <a:lnTo>
                    <a:pt x="1866277" y="1756219"/>
                  </a:lnTo>
                  <a:lnTo>
                    <a:pt x="1866277" y="1812988"/>
                  </a:lnTo>
                  <a:lnTo>
                    <a:pt x="1770100" y="1909114"/>
                  </a:lnTo>
                  <a:lnTo>
                    <a:pt x="1752358" y="1879600"/>
                  </a:lnTo>
                  <a:lnTo>
                    <a:pt x="1817458" y="1841500"/>
                  </a:lnTo>
                  <a:lnTo>
                    <a:pt x="1866277" y="1812988"/>
                  </a:lnTo>
                  <a:lnTo>
                    <a:pt x="1866277" y="1756219"/>
                  </a:lnTo>
                  <a:lnTo>
                    <a:pt x="1721586" y="1841500"/>
                  </a:lnTo>
                  <a:lnTo>
                    <a:pt x="1715236" y="1837829"/>
                  </a:lnTo>
                  <a:lnTo>
                    <a:pt x="2224138" y="1329143"/>
                  </a:lnTo>
                  <a:lnTo>
                    <a:pt x="2304656" y="1374800"/>
                  </a:lnTo>
                  <a:lnTo>
                    <a:pt x="2304656" y="1324838"/>
                  </a:lnTo>
                  <a:lnTo>
                    <a:pt x="2218245" y="1274648"/>
                  </a:lnTo>
                  <a:lnTo>
                    <a:pt x="2218245" y="1325803"/>
                  </a:lnTo>
                  <a:lnTo>
                    <a:pt x="1709369" y="1834438"/>
                  </a:lnTo>
                  <a:lnTo>
                    <a:pt x="1629460" y="1788198"/>
                  </a:lnTo>
                  <a:lnTo>
                    <a:pt x="2137727" y="1280147"/>
                  </a:lnTo>
                  <a:lnTo>
                    <a:pt x="2218245" y="1325803"/>
                  </a:lnTo>
                  <a:lnTo>
                    <a:pt x="2218245" y="1274648"/>
                  </a:lnTo>
                  <a:lnTo>
                    <a:pt x="2131834" y="1224445"/>
                  </a:lnTo>
                  <a:lnTo>
                    <a:pt x="2131834" y="1276807"/>
                  </a:lnTo>
                  <a:lnTo>
                    <a:pt x="1623606" y="1784807"/>
                  </a:lnTo>
                  <a:lnTo>
                    <a:pt x="1543037" y="1738172"/>
                  </a:lnTo>
                  <a:lnTo>
                    <a:pt x="2050656" y="1230782"/>
                  </a:lnTo>
                  <a:lnTo>
                    <a:pt x="2131834" y="1276807"/>
                  </a:lnTo>
                  <a:lnTo>
                    <a:pt x="2131834" y="1224445"/>
                  </a:lnTo>
                  <a:lnTo>
                    <a:pt x="2044763" y="1173861"/>
                  </a:lnTo>
                  <a:lnTo>
                    <a:pt x="2044763" y="1227442"/>
                  </a:lnTo>
                  <a:lnTo>
                    <a:pt x="1537195" y="1734794"/>
                  </a:lnTo>
                  <a:lnTo>
                    <a:pt x="1457921" y="1688909"/>
                  </a:lnTo>
                  <a:lnTo>
                    <a:pt x="1964893" y="1182166"/>
                  </a:lnTo>
                  <a:lnTo>
                    <a:pt x="2044763" y="1227442"/>
                  </a:lnTo>
                  <a:lnTo>
                    <a:pt x="2044763" y="1173861"/>
                  </a:lnTo>
                  <a:lnTo>
                    <a:pt x="1959000" y="1124038"/>
                  </a:lnTo>
                  <a:lnTo>
                    <a:pt x="1959000" y="1178826"/>
                  </a:lnTo>
                  <a:lnTo>
                    <a:pt x="1452079" y="1685531"/>
                  </a:lnTo>
                  <a:lnTo>
                    <a:pt x="1372158" y="1639277"/>
                  </a:lnTo>
                  <a:lnTo>
                    <a:pt x="1878482" y="1133170"/>
                  </a:lnTo>
                  <a:lnTo>
                    <a:pt x="1959000" y="1178826"/>
                  </a:lnTo>
                  <a:lnTo>
                    <a:pt x="1959000" y="1124038"/>
                  </a:lnTo>
                  <a:lnTo>
                    <a:pt x="1872589" y="1073835"/>
                  </a:lnTo>
                  <a:lnTo>
                    <a:pt x="1872589" y="1129830"/>
                  </a:lnTo>
                  <a:lnTo>
                    <a:pt x="1366304" y="1635887"/>
                  </a:lnTo>
                  <a:lnTo>
                    <a:pt x="1285735" y="1589252"/>
                  </a:lnTo>
                  <a:lnTo>
                    <a:pt x="1791411" y="1083805"/>
                  </a:lnTo>
                  <a:lnTo>
                    <a:pt x="1872589" y="1129830"/>
                  </a:lnTo>
                  <a:lnTo>
                    <a:pt x="1872589" y="1073835"/>
                  </a:lnTo>
                  <a:lnTo>
                    <a:pt x="1785518" y="1023251"/>
                  </a:lnTo>
                  <a:lnTo>
                    <a:pt x="1785518" y="1080465"/>
                  </a:lnTo>
                  <a:lnTo>
                    <a:pt x="1279893" y="1585874"/>
                  </a:lnTo>
                  <a:lnTo>
                    <a:pt x="1199972" y="1539621"/>
                  </a:lnTo>
                  <a:lnTo>
                    <a:pt x="1705000" y="1034821"/>
                  </a:lnTo>
                  <a:lnTo>
                    <a:pt x="1785518" y="1080465"/>
                  </a:lnTo>
                  <a:lnTo>
                    <a:pt x="1785518" y="1023251"/>
                  </a:lnTo>
                  <a:lnTo>
                    <a:pt x="1699107" y="973061"/>
                  </a:lnTo>
                  <a:lnTo>
                    <a:pt x="1699107" y="1031481"/>
                  </a:lnTo>
                  <a:lnTo>
                    <a:pt x="1194117" y="1536230"/>
                  </a:lnTo>
                  <a:lnTo>
                    <a:pt x="1114856" y="1490357"/>
                  </a:lnTo>
                  <a:lnTo>
                    <a:pt x="1619237" y="986193"/>
                  </a:lnTo>
                  <a:lnTo>
                    <a:pt x="1699107" y="1031481"/>
                  </a:lnTo>
                  <a:lnTo>
                    <a:pt x="1699107" y="973061"/>
                  </a:lnTo>
                  <a:lnTo>
                    <a:pt x="1613344" y="923239"/>
                  </a:lnTo>
                  <a:lnTo>
                    <a:pt x="1613344" y="982853"/>
                  </a:lnTo>
                  <a:lnTo>
                    <a:pt x="1109002" y="1486966"/>
                  </a:lnTo>
                  <a:lnTo>
                    <a:pt x="1028433" y="1440345"/>
                  </a:lnTo>
                  <a:lnTo>
                    <a:pt x="1532166" y="936828"/>
                  </a:lnTo>
                  <a:lnTo>
                    <a:pt x="1613344" y="982853"/>
                  </a:lnTo>
                  <a:lnTo>
                    <a:pt x="1613344" y="923239"/>
                  </a:lnTo>
                  <a:lnTo>
                    <a:pt x="1526273" y="872655"/>
                  </a:lnTo>
                  <a:lnTo>
                    <a:pt x="1526273" y="933488"/>
                  </a:lnTo>
                  <a:lnTo>
                    <a:pt x="1022591" y="1436954"/>
                  </a:lnTo>
                  <a:lnTo>
                    <a:pt x="942670" y="1390700"/>
                  </a:lnTo>
                  <a:lnTo>
                    <a:pt x="1445742" y="887831"/>
                  </a:lnTo>
                  <a:lnTo>
                    <a:pt x="1526273" y="933488"/>
                  </a:lnTo>
                  <a:lnTo>
                    <a:pt x="1526273" y="872655"/>
                  </a:lnTo>
                  <a:lnTo>
                    <a:pt x="1445120" y="825500"/>
                  </a:lnTo>
                  <a:lnTo>
                    <a:pt x="1439862" y="822452"/>
                  </a:lnTo>
                  <a:lnTo>
                    <a:pt x="1439862" y="884491"/>
                  </a:lnTo>
                  <a:lnTo>
                    <a:pt x="936815" y="1387322"/>
                  </a:lnTo>
                  <a:lnTo>
                    <a:pt x="856894" y="1341056"/>
                  </a:lnTo>
                  <a:lnTo>
                    <a:pt x="1359331" y="838835"/>
                  </a:lnTo>
                  <a:lnTo>
                    <a:pt x="1439862" y="884491"/>
                  </a:lnTo>
                  <a:lnTo>
                    <a:pt x="1439862" y="822452"/>
                  </a:lnTo>
                  <a:lnTo>
                    <a:pt x="1352816" y="771880"/>
                  </a:lnTo>
                  <a:lnTo>
                    <a:pt x="1352816" y="835139"/>
                  </a:lnTo>
                  <a:lnTo>
                    <a:pt x="851027" y="1337665"/>
                  </a:lnTo>
                  <a:lnTo>
                    <a:pt x="771131" y="1291424"/>
                  </a:lnTo>
                  <a:lnTo>
                    <a:pt x="1105903" y="956792"/>
                  </a:lnTo>
                  <a:lnTo>
                    <a:pt x="1335824" y="825500"/>
                  </a:lnTo>
                  <a:lnTo>
                    <a:pt x="1352816" y="835139"/>
                  </a:lnTo>
                  <a:lnTo>
                    <a:pt x="1352816" y="771880"/>
                  </a:lnTo>
                  <a:lnTo>
                    <a:pt x="1335824" y="762000"/>
                  </a:lnTo>
                  <a:lnTo>
                    <a:pt x="1084376" y="909002"/>
                  </a:lnTo>
                  <a:lnTo>
                    <a:pt x="1084376" y="969086"/>
                  </a:lnTo>
                  <a:lnTo>
                    <a:pt x="765276" y="1288034"/>
                  </a:lnTo>
                  <a:lnTo>
                    <a:pt x="690245" y="1244600"/>
                  </a:lnTo>
                  <a:lnTo>
                    <a:pt x="684720" y="1241412"/>
                  </a:lnTo>
                  <a:lnTo>
                    <a:pt x="787628" y="1138542"/>
                  </a:lnTo>
                  <a:lnTo>
                    <a:pt x="1084376" y="969086"/>
                  </a:lnTo>
                  <a:lnTo>
                    <a:pt x="1084376" y="909002"/>
                  </a:lnTo>
                  <a:lnTo>
                    <a:pt x="766089" y="1095082"/>
                  </a:lnTo>
                  <a:lnTo>
                    <a:pt x="766089" y="1150835"/>
                  </a:lnTo>
                  <a:lnTo>
                    <a:pt x="678865" y="1238021"/>
                  </a:lnTo>
                  <a:lnTo>
                    <a:pt x="646366" y="1219200"/>
                  </a:lnTo>
                  <a:lnTo>
                    <a:pt x="766089" y="1150835"/>
                  </a:lnTo>
                  <a:lnTo>
                    <a:pt x="766089" y="1095082"/>
                  </a:lnTo>
                  <a:lnTo>
                    <a:pt x="336524" y="1346200"/>
                  </a:lnTo>
                  <a:lnTo>
                    <a:pt x="336524" y="2209800"/>
                  </a:lnTo>
                  <a:lnTo>
                    <a:pt x="136448" y="2324100"/>
                  </a:lnTo>
                  <a:lnTo>
                    <a:pt x="99631" y="2362200"/>
                  </a:lnTo>
                  <a:lnTo>
                    <a:pt x="66878" y="2387600"/>
                  </a:lnTo>
                  <a:lnTo>
                    <a:pt x="39370" y="2438400"/>
                  </a:lnTo>
                  <a:lnTo>
                    <a:pt x="18275" y="2489200"/>
                  </a:lnTo>
                  <a:lnTo>
                    <a:pt x="4762" y="2540000"/>
                  </a:lnTo>
                  <a:lnTo>
                    <a:pt x="0" y="2590800"/>
                  </a:lnTo>
                  <a:lnTo>
                    <a:pt x="0" y="2705100"/>
                  </a:lnTo>
                  <a:lnTo>
                    <a:pt x="3594" y="2755900"/>
                  </a:lnTo>
                  <a:lnTo>
                    <a:pt x="14109" y="2781300"/>
                  </a:lnTo>
                  <a:lnTo>
                    <a:pt x="31165" y="2806700"/>
                  </a:lnTo>
                  <a:lnTo>
                    <a:pt x="54381" y="2832100"/>
                  </a:lnTo>
                  <a:lnTo>
                    <a:pt x="64630" y="2832100"/>
                  </a:lnTo>
                  <a:lnTo>
                    <a:pt x="136448" y="2870200"/>
                  </a:lnTo>
                  <a:lnTo>
                    <a:pt x="220002" y="2870200"/>
                  </a:lnTo>
                  <a:lnTo>
                    <a:pt x="235978" y="2857500"/>
                  </a:lnTo>
                  <a:lnTo>
                    <a:pt x="447662" y="2731071"/>
                  </a:lnTo>
                  <a:lnTo>
                    <a:pt x="584809" y="2971800"/>
                  </a:lnTo>
                  <a:lnTo>
                    <a:pt x="633031" y="2997200"/>
                  </a:lnTo>
                  <a:lnTo>
                    <a:pt x="633031" y="3073400"/>
                  </a:lnTo>
                  <a:lnTo>
                    <a:pt x="636612" y="3111500"/>
                  </a:lnTo>
                  <a:lnTo>
                    <a:pt x="647128" y="3149600"/>
                  </a:lnTo>
                  <a:lnTo>
                    <a:pt x="664184" y="3175000"/>
                  </a:lnTo>
                  <a:lnTo>
                    <a:pt x="687400" y="3200400"/>
                  </a:lnTo>
                  <a:lnTo>
                    <a:pt x="697661" y="3200400"/>
                  </a:lnTo>
                  <a:lnTo>
                    <a:pt x="769480" y="3225800"/>
                  </a:lnTo>
                  <a:lnTo>
                    <a:pt x="775639" y="3225800"/>
                  </a:lnTo>
                  <a:lnTo>
                    <a:pt x="779741" y="3238500"/>
                  </a:lnTo>
                  <a:lnTo>
                    <a:pt x="837450" y="3238500"/>
                  </a:lnTo>
                  <a:lnTo>
                    <a:pt x="853033" y="3225800"/>
                  </a:lnTo>
                  <a:lnTo>
                    <a:pt x="868997" y="3213100"/>
                  </a:lnTo>
                  <a:lnTo>
                    <a:pt x="917562" y="3187700"/>
                  </a:lnTo>
                  <a:lnTo>
                    <a:pt x="941844" y="3175000"/>
                  </a:lnTo>
                  <a:lnTo>
                    <a:pt x="1723631" y="3632200"/>
                  </a:lnTo>
                  <a:lnTo>
                    <a:pt x="1833041" y="3568700"/>
                  </a:lnTo>
                  <a:lnTo>
                    <a:pt x="2095601" y="3416300"/>
                  </a:lnTo>
                  <a:lnTo>
                    <a:pt x="2730119" y="3048000"/>
                  </a:lnTo>
                  <a:lnTo>
                    <a:pt x="2730119" y="1943100"/>
                  </a:lnTo>
                  <a:lnTo>
                    <a:pt x="2873768" y="1905000"/>
                  </a:lnTo>
                  <a:lnTo>
                    <a:pt x="2922308" y="1892300"/>
                  </a:lnTo>
                  <a:lnTo>
                    <a:pt x="3020123" y="1866900"/>
                  </a:lnTo>
                  <a:lnTo>
                    <a:pt x="3069336" y="1866900"/>
                  </a:lnTo>
                  <a:lnTo>
                    <a:pt x="3118688" y="1854200"/>
                  </a:lnTo>
                  <a:lnTo>
                    <a:pt x="3366147" y="1854200"/>
                  </a:lnTo>
                  <a:lnTo>
                    <a:pt x="3415512" y="1866900"/>
                  </a:lnTo>
                  <a:lnTo>
                    <a:pt x="3464725" y="1866900"/>
                  </a:lnTo>
                  <a:lnTo>
                    <a:pt x="3562591" y="1892300"/>
                  </a:lnTo>
                  <a:lnTo>
                    <a:pt x="3611168" y="1892300"/>
                  </a:lnTo>
                  <a:lnTo>
                    <a:pt x="3659428" y="1905000"/>
                  </a:lnTo>
                  <a:lnTo>
                    <a:pt x="3707358" y="1930400"/>
                  </a:lnTo>
                  <a:lnTo>
                    <a:pt x="3802037" y="1955800"/>
                  </a:lnTo>
                  <a:lnTo>
                    <a:pt x="3848722" y="1981200"/>
                  </a:lnTo>
                  <a:lnTo>
                    <a:pt x="3894886" y="1993900"/>
                  </a:lnTo>
                  <a:lnTo>
                    <a:pt x="3985590" y="2044700"/>
                  </a:lnTo>
                  <a:lnTo>
                    <a:pt x="4030027" y="2070100"/>
                  </a:lnTo>
                  <a:lnTo>
                    <a:pt x="4073156" y="2082800"/>
                  </a:lnTo>
                  <a:lnTo>
                    <a:pt x="4117429" y="2108200"/>
                  </a:lnTo>
                  <a:lnTo>
                    <a:pt x="4302645" y="2159000"/>
                  </a:lnTo>
                  <a:lnTo>
                    <a:pt x="4493044" y="2159000"/>
                  </a:lnTo>
                  <a:lnTo>
                    <a:pt x="4632998" y="2120900"/>
                  </a:lnTo>
                  <a:lnTo>
                    <a:pt x="4678248" y="2108200"/>
                  </a:lnTo>
                  <a:lnTo>
                    <a:pt x="4722520" y="2082800"/>
                  </a:lnTo>
                  <a:lnTo>
                    <a:pt x="4765649" y="2070100"/>
                  </a:lnTo>
                  <a:lnTo>
                    <a:pt x="4807826" y="2044700"/>
                  </a:lnTo>
                  <a:lnTo>
                    <a:pt x="4847755" y="2006600"/>
                  </a:lnTo>
                  <a:lnTo>
                    <a:pt x="4885360" y="1981200"/>
                  </a:lnTo>
                  <a:lnTo>
                    <a:pt x="4920589" y="1943100"/>
                  </a:lnTo>
                  <a:lnTo>
                    <a:pt x="4953368" y="1917700"/>
                  </a:lnTo>
                  <a:lnTo>
                    <a:pt x="4983632" y="1879600"/>
                  </a:lnTo>
                  <a:lnTo>
                    <a:pt x="5011331" y="1841500"/>
                  </a:lnTo>
                  <a:lnTo>
                    <a:pt x="5036375" y="1790700"/>
                  </a:lnTo>
                  <a:lnTo>
                    <a:pt x="5058727" y="1752600"/>
                  </a:lnTo>
                  <a:lnTo>
                    <a:pt x="5078298" y="1714500"/>
                  </a:lnTo>
                  <a:lnTo>
                    <a:pt x="5095049" y="1663700"/>
                  </a:lnTo>
                  <a:lnTo>
                    <a:pt x="5108892" y="1625600"/>
                  </a:lnTo>
                  <a:lnTo>
                    <a:pt x="5119763" y="1574800"/>
                  </a:lnTo>
                  <a:lnTo>
                    <a:pt x="5127612" y="1524000"/>
                  </a:lnTo>
                  <a:lnTo>
                    <a:pt x="5132375" y="1473200"/>
                  </a:lnTo>
                  <a:lnTo>
                    <a:pt x="5133975" y="14224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2145" y="5146198"/>
            <a:ext cx="5003277" cy="488336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0922" y="512424"/>
            <a:ext cx="5120640" cy="184848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1155"/>
              </a:spcBef>
            </a:pPr>
            <a:r>
              <a:rPr sz="6400" spc="-5" dirty="0">
                <a:solidFill>
                  <a:srgbClr val="FEFEFE"/>
                </a:solidFill>
              </a:rPr>
              <a:t>Need </a:t>
            </a:r>
            <a:r>
              <a:rPr sz="6400" spc="80" dirty="0">
                <a:solidFill>
                  <a:srgbClr val="FEFEFE"/>
                </a:solidFill>
              </a:rPr>
              <a:t>and </a:t>
            </a:r>
            <a:r>
              <a:rPr sz="6400" spc="85" dirty="0">
                <a:solidFill>
                  <a:srgbClr val="FEFEFE"/>
                </a:solidFill>
              </a:rPr>
              <a:t> </a:t>
            </a:r>
            <a:r>
              <a:rPr sz="6400" spc="935" dirty="0">
                <a:solidFill>
                  <a:srgbClr val="FEFEFE"/>
                </a:solidFill>
              </a:rPr>
              <a:t>I</a:t>
            </a:r>
            <a:r>
              <a:rPr sz="6400" spc="80" dirty="0">
                <a:solidFill>
                  <a:srgbClr val="FEFEFE"/>
                </a:solidFill>
              </a:rPr>
              <a:t>d</a:t>
            </a:r>
            <a:r>
              <a:rPr sz="6400" spc="-114" dirty="0">
                <a:solidFill>
                  <a:srgbClr val="FEFEFE"/>
                </a:solidFill>
              </a:rPr>
              <a:t>e</a:t>
            </a:r>
            <a:r>
              <a:rPr sz="6400" spc="20" dirty="0">
                <a:solidFill>
                  <a:srgbClr val="FEFEFE"/>
                </a:solidFill>
              </a:rPr>
              <a:t>n</a:t>
            </a:r>
            <a:r>
              <a:rPr sz="6400" spc="-235" dirty="0">
                <a:solidFill>
                  <a:srgbClr val="FEFEFE"/>
                </a:solidFill>
              </a:rPr>
              <a:t>t</a:t>
            </a:r>
            <a:r>
              <a:rPr sz="6400" spc="-195" dirty="0">
                <a:solidFill>
                  <a:srgbClr val="FEFEFE"/>
                </a:solidFill>
              </a:rPr>
              <a:t>i</a:t>
            </a:r>
            <a:r>
              <a:rPr sz="6400" spc="-310" dirty="0">
                <a:solidFill>
                  <a:srgbClr val="FEFEFE"/>
                </a:solidFill>
              </a:rPr>
              <a:t>f</a:t>
            </a:r>
            <a:r>
              <a:rPr sz="6400" spc="-195" dirty="0">
                <a:solidFill>
                  <a:srgbClr val="FEFEFE"/>
                </a:solidFill>
              </a:rPr>
              <a:t>i</a:t>
            </a:r>
            <a:r>
              <a:rPr sz="6400" spc="25" dirty="0">
                <a:solidFill>
                  <a:srgbClr val="FEFEFE"/>
                </a:solidFill>
              </a:rPr>
              <a:t>c</a:t>
            </a:r>
            <a:r>
              <a:rPr sz="6400" spc="145" dirty="0">
                <a:solidFill>
                  <a:srgbClr val="FEFEFE"/>
                </a:solidFill>
              </a:rPr>
              <a:t>a</a:t>
            </a:r>
            <a:r>
              <a:rPr sz="6400" spc="-235" dirty="0">
                <a:solidFill>
                  <a:srgbClr val="FEFEFE"/>
                </a:solidFill>
              </a:rPr>
              <a:t>t</a:t>
            </a:r>
            <a:r>
              <a:rPr sz="6400" spc="-195" dirty="0">
                <a:solidFill>
                  <a:srgbClr val="FEFEFE"/>
                </a:solidFill>
              </a:rPr>
              <a:t>i</a:t>
            </a:r>
            <a:r>
              <a:rPr sz="6400" spc="90" dirty="0">
                <a:solidFill>
                  <a:srgbClr val="FEFEFE"/>
                </a:solidFill>
              </a:rPr>
              <a:t>o</a:t>
            </a:r>
            <a:r>
              <a:rPr sz="6400" spc="25" dirty="0">
                <a:solidFill>
                  <a:srgbClr val="FEFEFE"/>
                </a:solidFill>
              </a:rPr>
              <a:t>n</a:t>
            </a:r>
            <a:endParaRPr sz="6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574" y="3897486"/>
            <a:ext cx="171450" cy="1714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50491" y="3489917"/>
            <a:ext cx="11460480" cy="23114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4300" spc="10" dirty="0">
                <a:solidFill>
                  <a:srgbClr val="F6B4A6"/>
                </a:solidFill>
                <a:latin typeface="Roboto"/>
                <a:cs typeface="Roboto"/>
              </a:rPr>
              <a:t>Help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20" dirty="0">
                <a:solidFill>
                  <a:srgbClr val="F6B4A6"/>
                </a:solidFill>
                <a:latin typeface="Roboto"/>
                <a:cs typeface="Roboto"/>
              </a:rPr>
              <a:t>for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0" dirty="0">
                <a:solidFill>
                  <a:srgbClr val="F6B4A6"/>
                </a:solidFill>
                <a:latin typeface="Roboto"/>
                <a:cs typeface="Roboto"/>
              </a:rPr>
              <a:t>handicapped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5" dirty="0">
                <a:solidFill>
                  <a:srgbClr val="F6B4A6"/>
                </a:solidFill>
                <a:latin typeface="Roboto"/>
                <a:cs typeface="Roboto"/>
              </a:rPr>
              <a:t>people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so </a:t>
            </a:r>
            <a:r>
              <a:rPr sz="4300" spc="-40" dirty="0">
                <a:solidFill>
                  <a:srgbClr val="F6B4A6"/>
                </a:solidFill>
                <a:latin typeface="Roboto"/>
                <a:cs typeface="Roboto"/>
              </a:rPr>
              <a:t>that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45" dirty="0">
                <a:solidFill>
                  <a:srgbClr val="F6B4A6"/>
                </a:solidFill>
                <a:latin typeface="Roboto"/>
                <a:cs typeface="Roboto"/>
              </a:rPr>
              <a:t>they</a:t>
            </a:r>
            <a:endParaRPr sz="4300" dirty="0">
              <a:latin typeface="Roboto"/>
              <a:cs typeface="Roboto"/>
            </a:endParaRPr>
          </a:p>
          <a:p>
            <a:pPr marL="30480" marR="5080">
              <a:lnSpc>
                <a:spcPts val="6000"/>
              </a:lnSpc>
              <a:spcBef>
                <a:spcPts val="140"/>
              </a:spcBef>
            </a:pPr>
            <a:r>
              <a:rPr sz="4300" spc="-55" dirty="0">
                <a:solidFill>
                  <a:srgbClr val="F6B4A6"/>
                </a:solidFill>
                <a:latin typeface="Roboto"/>
                <a:cs typeface="Roboto"/>
              </a:rPr>
              <a:t>don't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5" dirty="0">
                <a:solidFill>
                  <a:srgbClr val="F6B4A6"/>
                </a:solidFill>
                <a:latin typeface="Roboto"/>
                <a:cs typeface="Roboto"/>
              </a:rPr>
              <a:t>need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assistance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20" dirty="0">
                <a:solidFill>
                  <a:srgbClr val="F6B4A6"/>
                </a:solidFill>
                <a:latin typeface="Roboto"/>
                <a:cs typeface="Roboto"/>
              </a:rPr>
              <a:t>for</a:t>
            </a:r>
            <a:r>
              <a:rPr sz="4300" spc="-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F6B4A6"/>
                </a:solidFill>
                <a:latin typeface="Roboto"/>
                <a:cs typeface="Roboto"/>
              </a:rPr>
              <a:t>controlling</a:t>
            </a:r>
            <a:r>
              <a:rPr sz="4300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10" dirty="0">
                <a:solidFill>
                  <a:srgbClr val="F6B4A6"/>
                </a:solidFill>
                <a:latin typeface="Roboto"/>
                <a:cs typeface="Roboto"/>
              </a:rPr>
              <a:t>electronic </a:t>
            </a:r>
            <a:r>
              <a:rPr sz="4300" spc="-1055" dirty="0">
                <a:solidFill>
                  <a:srgbClr val="F6B4A6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6B4A6"/>
                </a:solidFill>
                <a:latin typeface="Roboto"/>
                <a:cs typeface="Roboto"/>
              </a:rPr>
              <a:t>appliances.</a:t>
            </a:r>
            <a:endParaRPr sz="4300" dirty="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8" y="-1714500"/>
            <a:ext cx="18288000" cy="1959409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4A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8914" y="370489"/>
            <a:ext cx="4351111" cy="2084544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8020"/>
              </a:lnSpc>
              <a:spcBef>
                <a:spcPts val="254"/>
              </a:spcBef>
            </a:pPr>
            <a:r>
              <a:rPr lang="en-US" sz="6700" spc="70" dirty="0">
                <a:solidFill>
                  <a:srgbClr val="F7C1C1"/>
                </a:solidFill>
              </a:rPr>
              <a:t>PROCESS</a:t>
            </a:r>
            <a:r>
              <a:rPr sz="6700" spc="70" dirty="0">
                <a:solidFill>
                  <a:srgbClr val="F7C1C1"/>
                </a:solidFill>
              </a:rPr>
              <a:t> </a:t>
            </a:r>
            <a:r>
              <a:rPr lang="en-US" sz="6700" spc="140" dirty="0">
                <a:solidFill>
                  <a:srgbClr val="F7C1C1"/>
                </a:solidFill>
              </a:rPr>
              <a:t>FLOW</a:t>
            </a:r>
            <a:endParaRPr sz="6700" dirty="0">
              <a:solidFill>
                <a:srgbClr val="F7C1C1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8073" y="5279314"/>
            <a:ext cx="2745961" cy="42925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480091" y="1420079"/>
            <a:ext cx="1884108" cy="955948"/>
          </a:xfrm>
          <a:custGeom>
            <a:avLst/>
            <a:gdLst/>
            <a:ahLst/>
            <a:cxnLst/>
            <a:rect l="l" t="t" r="r" b="b"/>
            <a:pathLst>
              <a:path w="1847850" h="923925">
                <a:moveTo>
                  <a:pt x="1385776" y="923925"/>
                </a:moveTo>
                <a:lnTo>
                  <a:pt x="461925" y="923925"/>
                </a:lnTo>
                <a:lnTo>
                  <a:pt x="414696" y="921539"/>
                </a:lnTo>
                <a:lnTo>
                  <a:pt x="368831" y="914539"/>
                </a:lnTo>
                <a:lnTo>
                  <a:pt x="324562" y="903156"/>
                </a:lnTo>
                <a:lnTo>
                  <a:pt x="282123" y="887621"/>
                </a:lnTo>
                <a:lnTo>
                  <a:pt x="241744" y="868168"/>
                </a:lnTo>
                <a:lnTo>
                  <a:pt x="203658" y="845029"/>
                </a:lnTo>
                <a:lnTo>
                  <a:pt x="168097" y="818435"/>
                </a:lnTo>
                <a:lnTo>
                  <a:pt x="135294" y="788619"/>
                </a:lnTo>
                <a:lnTo>
                  <a:pt x="105481" y="755813"/>
                </a:lnTo>
                <a:lnTo>
                  <a:pt x="78889" y="720250"/>
                </a:lnTo>
                <a:lnTo>
                  <a:pt x="55751" y="682161"/>
                </a:lnTo>
                <a:lnTo>
                  <a:pt x="36300" y="641779"/>
                </a:lnTo>
                <a:lnTo>
                  <a:pt x="20767" y="599336"/>
                </a:lnTo>
                <a:lnTo>
                  <a:pt x="9384" y="555064"/>
                </a:lnTo>
                <a:lnTo>
                  <a:pt x="2384" y="509195"/>
                </a:lnTo>
                <a:lnTo>
                  <a:pt x="0" y="461962"/>
                </a:lnTo>
                <a:lnTo>
                  <a:pt x="2384" y="414729"/>
                </a:lnTo>
                <a:lnTo>
                  <a:pt x="9384" y="368860"/>
                </a:lnTo>
                <a:lnTo>
                  <a:pt x="20767" y="324588"/>
                </a:lnTo>
                <a:lnTo>
                  <a:pt x="36300" y="282145"/>
                </a:lnTo>
                <a:lnTo>
                  <a:pt x="55751" y="241763"/>
                </a:lnTo>
                <a:lnTo>
                  <a:pt x="78889" y="203674"/>
                </a:lnTo>
                <a:lnTo>
                  <a:pt x="105481" y="168111"/>
                </a:lnTo>
                <a:lnTo>
                  <a:pt x="135294" y="135305"/>
                </a:lnTo>
                <a:lnTo>
                  <a:pt x="168097" y="105489"/>
                </a:lnTo>
                <a:lnTo>
                  <a:pt x="203658" y="78895"/>
                </a:lnTo>
                <a:lnTo>
                  <a:pt x="241744" y="55756"/>
                </a:lnTo>
                <a:lnTo>
                  <a:pt x="282123" y="36303"/>
                </a:lnTo>
                <a:lnTo>
                  <a:pt x="324562" y="20768"/>
                </a:lnTo>
                <a:lnTo>
                  <a:pt x="368831" y="9385"/>
                </a:lnTo>
                <a:lnTo>
                  <a:pt x="414696" y="2385"/>
                </a:lnTo>
                <a:lnTo>
                  <a:pt x="461925" y="0"/>
                </a:lnTo>
                <a:lnTo>
                  <a:pt x="1385776" y="0"/>
                </a:lnTo>
                <a:lnTo>
                  <a:pt x="1433005" y="2385"/>
                </a:lnTo>
                <a:lnTo>
                  <a:pt x="1478870" y="9385"/>
                </a:lnTo>
                <a:lnTo>
                  <a:pt x="1523138" y="20768"/>
                </a:lnTo>
                <a:lnTo>
                  <a:pt x="1565578" y="36303"/>
                </a:lnTo>
                <a:lnTo>
                  <a:pt x="1605957" y="55756"/>
                </a:lnTo>
                <a:lnTo>
                  <a:pt x="1644042" y="78895"/>
                </a:lnTo>
                <a:lnTo>
                  <a:pt x="1679603" y="105489"/>
                </a:lnTo>
                <a:lnTo>
                  <a:pt x="1712406" y="135305"/>
                </a:lnTo>
                <a:lnTo>
                  <a:pt x="1742220" y="168111"/>
                </a:lnTo>
                <a:lnTo>
                  <a:pt x="1768811" y="203674"/>
                </a:lnTo>
                <a:lnTo>
                  <a:pt x="1791949" y="241763"/>
                </a:lnTo>
                <a:lnTo>
                  <a:pt x="1811400" y="282145"/>
                </a:lnTo>
                <a:lnTo>
                  <a:pt x="1826934" y="324588"/>
                </a:lnTo>
                <a:lnTo>
                  <a:pt x="1838316" y="368860"/>
                </a:lnTo>
                <a:lnTo>
                  <a:pt x="1845316" y="414729"/>
                </a:lnTo>
                <a:lnTo>
                  <a:pt x="1847701" y="461962"/>
                </a:lnTo>
                <a:lnTo>
                  <a:pt x="1845316" y="509195"/>
                </a:lnTo>
                <a:lnTo>
                  <a:pt x="1838316" y="555064"/>
                </a:lnTo>
                <a:lnTo>
                  <a:pt x="1826934" y="599336"/>
                </a:lnTo>
                <a:lnTo>
                  <a:pt x="1811400" y="641779"/>
                </a:lnTo>
                <a:lnTo>
                  <a:pt x="1791949" y="682161"/>
                </a:lnTo>
                <a:lnTo>
                  <a:pt x="1768811" y="720250"/>
                </a:lnTo>
                <a:lnTo>
                  <a:pt x="1742220" y="755813"/>
                </a:lnTo>
                <a:lnTo>
                  <a:pt x="1712406" y="788619"/>
                </a:lnTo>
                <a:lnTo>
                  <a:pt x="1679603" y="818435"/>
                </a:lnTo>
                <a:lnTo>
                  <a:pt x="1644042" y="845029"/>
                </a:lnTo>
                <a:lnTo>
                  <a:pt x="1605957" y="868168"/>
                </a:lnTo>
                <a:lnTo>
                  <a:pt x="1565578" y="887621"/>
                </a:lnTo>
                <a:lnTo>
                  <a:pt x="1523138" y="903156"/>
                </a:lnTo>
                <a:lnTo>
                  <a:pt x="1478870" y="914539"/>
                </a:lnTo>
                <a:lnTo>
                  <a:pt x="1433005" y="921539"/>
                </a:lnTo>
                <a:lnTo>
                  <a:pt x="1385776" y="923925"/>
                </a:lnTo>
                <a:close/>
              </a:path>
            </a:pathLst>
          </a:custGeom>
          <a:solidFill>
            <a:srgbClr val="F7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92828" y="1707820"/>
            <a:ext cx="999678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35" dirty="0">
                <a:solidFill>
                  <a:srgbClr val="1B2020"/>
                </a:solidFill>
                <a:latin typeface="Roboto"/>
                <a:cs typeface="Roboto"/>
              </a:rPr>
              <a:t>C</a:t>
            </a:r>
            <a:r>
              <a:rPr sz="2150" spc="-15" dirty="0">
                <a:solidFill>
                  <a:srgbClr val="1B2020"/>
                </a:solidFill>
                <a:latin typeface="Roboto"/>
                <a:cs typeface="Roboto"/>
              </a:rPr>
              <a:t>a</a:t>
            </a:r>
            <a:r>
              <a:rPr sz="2150" spc="5" dirty="0">
                <a:solidFill>
                  <a:srgbClr val="1B2020"/>
                </a:solidFill>
                <a:latin typeface="Roboto"/>
                <a:cs typeface="Roboto"/>
              </a:rPr>
              <a:t>m</a:t>
            </a:r>
            <a:r>
              <a:rPr sz="2150" spc="10" dirty="0">
                <a:solidFill>
                  <a:srgbClr val="1B2020"/>
                </a:solidFill>
                <a:latin typeface="Roboto"/>
                <a:cs typeface="Roboto"/>
              </a:rPr>
              <a:t>e</a:t>
            </a:r>
            <a:r>
              <a:rPr sz="2150" spc="-30" dirty="0">
                <a:solidFill>
                  <a:srgbClr val="1B2020"/>
                </a:solidFill>
                <a:latin typeface="Roboto"/>
                <a:cs typeface="Roboto"/>
              </a:rPr>
              <a:t>r</a:t>
            </a:r>
            <a:r>
              <a:rPr sz="2150" spc="-10" dirty="0">
                <a:solidFill>
                  <a:srgbClr val="1B2020"/>
                </a:solidFill>
                <a:latin typeface="Roboto"/>
                <a:cs typeface="Roboto"/>
              </a:rPr>
              <a:t>a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91715" y="257744"/>
            <a:ext cx="1866900" cy="933450"/>
            <a:chOff x="10460221" y="258925"/>
            <a:chExt cx="1866900" cy="933450"/>
          </a:xfrm>
        </p:grpSpPr>
        <p:sp>
          <p:nvSpPr>
            <p:cNvPr id="8" name="object 8"/>
            <p:cNvSpPr/>
            <p:nvPr/>
          </p:nvSpPr>
          <p:spPr>
            <a:xfrm>
              <a:off x="11095379" y="629185"/>
              <a:ext cx="738505" cy="0"/>
            </a:xfrm>
            <a:custGeom>
              <a:avLst/>
              <a:gdLst/>
              <a:ahLst/>
              <a:cxnLst/>
              <a:rect l="l" t="t" r="r" b="b"/>
              <a:pathLst>
                <a:path w="738504">
                  <a:moveTo>
                    <a:pt x="0" y="0"/>
                  </a:moveTo>
                  <a:lnTo>
                    <a:pt x="73821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14639" y="614898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0" y="0"/>
                  </a:moveTo>
                  <a:lnTo>
                    <a:pt x="18955" y="14287"/>
                  </a:lnTo>
                  <a:lnTo>
                    <a:pt x="0" y="28574"/>
                  </a:lnTo>
                </a:path>
              </a:pathLst>
            </a:custGeom>
            <a:ln w="9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60221" y="258925"/>
              <a:ext cx="1866900" cy="933450"/>
            </a:xfrm>
            <a:custGeom>
              <a:avLst/>
              <a:gdLst/>
              <a:ahLst/>
              <a:cxnLst/>
              <a:rect l="l" t="t" r="r" b="b"/>
              <a:pathLst>
                <a:path w="1866900" h="933450">
                  <a:moveTo>
                    <a:pt x="1400063" y="933450"/>
                  </a:moveTo>
                  <a:lnTo>
                    <a:pt x="466687" y="933450"/>
                  </a:lnTo>
                  <a:lnTo>
                    <a:pt x="418971" y="931040"/>
                  </a:lnTo>
                  <a:lnTo>
                    <a:pt x="372633" y="923967"/>
                  </a:lnTo>
                  <a:lnTo>
                    <a:pt x="327909" y="912466"/>
                  </a:lnTo>
                  <a:lnTo>
                    <a:pt x="285031" y="896772"/>
                  </a:lnTo>
                  <a:lnTo>
                    <a:pt x="244236" y="877118"/>
                  </a:lnTo>
                  <a:lnTo>
                    <a:pt x="205758" y="853740"/>
                  </a:lnTo>
                  <a:lnTo>
                    <a:pt x="169831" y="826872"/>
                  </a:lnTo>
                  <a:lnTo>
                    <a:pt x="136689" y="796749"/>
                  </a:lnTo>
                  <a:lnTo>
                    <a:pt x="106568" y="763605"/>
                  </a:lnTo>
                  <a:lnTo>
                    <a:pt x="79702" y="727675"/>
                  </a:lnTo>
                  <a:lnTo>
                    <a:pt x="56326" y="689193"/>
                  </a:lnTo>
                  <a:lnTo>
                    <a:pt x="36674" y="648395"/>
                  </a:lnTo>
                  <a:lnTo>
                    <a:pt x="20981" y="605514"/>
                  </a:lnTo>
                  <a:lnTo>
                    <a:pt x="9481" y="560786"/>
                  </a:lnTo>
                  <a:lnTo>
                    <a:pt x="2409" y="514444"/>
                  </a:lnTo>
                  <a:lnTo>
                    <a:pt x="0" y="466725"/>
                  </a:lnTo>
                  <a:lnTo>
                    <a:pt x="2409" y="419005"/>
                  </a:lnTo>
                  <a:lnTo>
                    <a:pt x="9481" y="372663"/>
                  </a:lnTo>
                  <a:lnTo>
                    <a:pt x="20981" y="327935"/>
                  </a:lnTo>
                  <a:lnTo>
                    <a:pt x="36674" y="285054"/>
                  </a:lnTo>
                  <a:lnTo>
                    <a:pt x="56326" y="244256"/>
                  </a:lnTo>
                  <a:lnTo>
                    <a:pt x="79702" y="205774"/>
                  </a:lnTo>
                  <a:lnTo>
                    <a:pt x="106568" y="169844"/>
                  </a:lnTo>
                  <a:lnTo>
                    <a:pt x="136689" y="136700"/>
                  </a:lnTo>
                  <a:lnTo>
                    <a:pt x="169831" y="106577"/>
                  </a:lnTo>
                  <a:lnTo>
                    <a:pt x="205758" y="79709"/>
                  </a:lnTo>
                  <a:lnTo>
                    <a:pt x="244236" y="56331"/>
                  </a:lnTo>
                  <a:lnTo>
                    <a:pt x="285031" y="36677"/>
                  </a:lnTo>
                  <a:lnTo>
                    <a:pt x="327909" y="20983"/>
                  </a:lnTo>
                  <a:lnTo>
                    <a:pt x="372633" y="9482"/>
                  </a:lnTo>
                  <a:lnTo>
                    <a:pt x="418971" y="2409"/>
                  </a:lnTo>
                  <a:lnTo>
                    <a:pt x="466687" y="0"/>
                  </a:lnTo>
                  <a:lnTo>
                    <a:pt x="1400063" y="0"/>
                  </a:lnTo>
                  <a:lnTo>
                    <a:pt x="1447779" y="2409"/>
                  </a:lnTo>
                  <a:lnTo>
                    <a:pt x="1494117" y="9482"/>
                  </a:lnTo>
                  <a:lnTo>
                    <a:pt x="1538841" y="20983"/>
                  </a:lnTo>
                  <a:lnTo>
                    <a:pt x="1581719" y="36677"/>
                  </a:lnTo>
                  <a:lnTo>
                    <a:pt x="1622514" y="56331"/>
                  </a:lnTo>
                  <a:lnTo>
                    <a:pt x="1660992" y="79709"/>
                  </a:lnTo>
                  <a:lnTo>
                    <a:pt x="1696919" y="106577"/>
                  </a:lnTo>
                  <a:lnTo>
                    <a:pt x="1730061" y="136700"/>
                  </a:lnTo>
                  <a:lnTo>
                    <a:pt x="1760182" y="169844"/>
                  </a:lnTo>
                  <a:lnTo>
                    <a:pt x="1787048" y="205774"/>
                  </a:lnTo>
                  <a:lnTo>
                    <a:pt x="1810424" y="244256"/>
                  </a:lnTo>
                  <a:lnTo>
                    <a:pt x="1830076" y="285054"/>
                  </a:lnTo>
                  <a:lnTo>
                    <a:pt x="1845769" y="327935"/>
                  </a:lnTo>
                  <a:lnTo>
                    <a:pt x="1857269" y="372663"/>
                  </a:lnTo>
                  <a:lnTo>
                    <a:pt x="1864341" y="419005"/>
                  </a:lnTo>
                  <a:lnTo>
                    <a:pt x="1866750" y="466725"/>
                  </a:lnTo>
                  <a:lnTo>
                    <a:pt x="1864341" y="514444"/>
                  </a:lnTo>
                  <a:lnTo>
                    <a:pt x="1857269" y="560786"/>
                  </a:lnTo>
                  <a:lnTo>
                    <a:pt x="1845769" y="605514"/>
                  </a:lnTo>
                  <a:lnTo>
                    <a:pt x="1830076" y="648395"/>
                  </a:lnTo>
                  <a:lnTo>
                    <a:pt x="1810424" y="689193"/>
                  </a:lnTo>
                  <a:lnTo>
                    <a:pt x="1787048" y="727675"/>
                  </a:lnTo>
                  <a:lnTo>
                    <a:pt x="1760182" y="763605"/>
                  </a:lnTo>
                  <a:lnTo>
                    <a:pt x="1730061" y="796749"/>
                  </a:lnTo>
                  <a:lnTo>
                    <a:pt x="1696919" y="826872"/>
                  </a:lnTo>
                  <a:lnTo>
                    <a:pt x="1660992" y="853740"/>
                  </a:lnTo>
                  <a:lnTo>
                    <a:pt x="1622514" y="877118"/>
                  </a:lnTo>
                  <a:lnTo>
                    <a:pt x="1581719" y="896772"/>
                  </a:lnTo>
                  <a:lnTo>
                    <a:pt x="1538841" y="912466"/>
                  </a:lnTo>
                  <a:lnTo>
                    <a:pt x="1494117" y="923967"/>
                  </a:lnTo>
                  <a:lnTo>
                    <a:pt x="1447779" y="931040"/>
                  </a:lnTo>
                  <a:lnTo>
                    <a:pt x="1400063" y="933450"/>
                  </a:lnTo>
                  <a:close/>
                </a:path>
              </a:pathLst>
            </a:custGeom>
            <a:solidFill>
              <a:srgbClr val="B0C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26296" y="526976"/>
            <a:ext cx="15817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15" dirty="0">
                <a:solidFill>
                  <a:srgbClr val="1B2020"/>
                </a:solidFill>
                <a:latin typeface="Roboto"/>
                <a:cs typeface="Roboto"/>
              </a:rPr>
              <a:t>Raspberry</a:t>
            </a:r>
            <a:r>
              <a:rPr sz="2150" spc="-60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1B2020"/>
                </a:solidFill>
                <a:latin typeface="Roboto"/>
                <a:cs typeface="Roboto"/>
              </a:rPr>
              <a:t>PI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17513" y="4237088"/>
            <a:ext cx="1884108" cy="955948"/>
          </a:xfrm>
          <a:custGeom>
            <a:avLst/>
            <a:gdLst/>
            <a:ahLst/>
            <a:cxnLst/>
            <a:rect l="l" t="t" r="r" b="b"/>
            <a:pathLst>
              <a:path w="1847850" h="923925">
                <a:moveTo>
                  <a:pt x="1385776" y="923925"/>
                </a:moveTo>
                <a:lnTo>
                  <a:pt x="461925" y="923925"/>
                </a:lnTo>
                <a:lnTo>
                  <a:pt x="414696" y="921539"/>
                </a:lnTo>
                <a:lnTo>
                  <a:pt x="368831" y="914539"/>
                </a:lnTo>
                <a:lnTo>
                  <a:pt x="324562" y="903156"/>
                </a:lnTo>
                <a:lnTo>
                  <a:pt x="282123" y="887621"/>
                </a:lnTo>
                <a:lnTo>
                  <a:pt x="241744" y="868168"/>
                </a:lnTo>
                <a:lnTo>
                  <a:pt x="203658" y="845029"/>
                </a:lnTo>
                <a:lnTo>
                  <a:pt x="168097" y="818435"/>
                </a:lnTo>
                <a:lnTo>
                  <a:pt x="135294" y="788619"/>
                </a:lnTo>
                <a:lnTo>
                  <a:pt x="105481" y="755813"/>
                </a:lnTo>
                <a:lnTo>
                  <a:pt x="78889" y="720250"/>
                </a:lnTo>
                <a:lnTo>
                  <a:pt x="55751" y="682161"/>
                </a:lnTo>
                <a:lnTo>
                  <a:pt x="36300" y="641779"/>
                </a:lnTo>
                <a:lnTo>
                  <a:pt x="20767" y="599336"/>
                </a:lnTo>
                <a:lnTo>
                  <a:pt x="9384" y="555064"/>
                </a:lnTo>
                <a:lnTo>
                  <a:pt x="2384" y="509195"/>
                </a:lnTo>
                <a:lnTo>
                  <a:pt x="0" y="461962"/>
                </a:lnTo>
                <a:lnTo>
                  <a:pt x="2384" y="414729"/>
                </a:lnTo>
                <a:lnTo>
                  <a:pt x="9384" y="368860"/>
                </a:lnTo>
                <a:lnTo>
                  <a:pt x="20767" y="324588"/>
                </a:lnTo>
                <a:lnTo>
                  <a:pt x="36300" y="282145"/>
                </a:lnTo>
                <a:lnTo>
                  <a:pt x="55751" y="241763"/>
                </a:lnTo>
                <a:lnTo>
                  <a:pt x="78889" y="203674"/>
                </a:lnTo>
                <a:lnTo>
                  <a:pt x="105481" y="168111"/>
                </a:lnTo>
                <a:lnTo>
                  <a:pt x="135294" y="135305"/>
                </a:lnTo>
                <a:lnTo>
                  <a:pt x="168097" y="105489"/>
                </a:lnTo>
                <a:lnTo>
                  <a:pt x="203658" y="78895"/>
                </a:lnTo>
                <a:lnTo>
                  <a:pt x="241744" y="55756"/>
                </a:lnTo>
                <a:lnTo>
                  <a:pt x="282123" y="36303"/>
                </a:lnTo>
                <a:lnTo>
                  <a:pt x="324562" y="20768"/>
                </a:lnTo>
                <a:lnTo>
                  <a:pt x="368831" y="9385"/>
                </a:lnTo>
                <a:lnTo>
                  <a:pt x="414696" y="2385"/>
                </a:lnTo>
                <a:lnTo>
                  <a:pt x="461925" y="0"/>
                </a:lnTo>
                <a:lnTo>
                  <a:pt x="1385776" y="0"/>
                </a:lnTo>
                <a:lnTo>
                  <a:pt x="1433005" y="2385"/>
                </a:lnTo>
                <a:lnTo>
                  <a:pt x="1478870" y="9385"/>
                </a:lnTo>
                <a:lnTo>
                  <a:pt x="1523138" y="20768"/>
                </a:lnTo>
                <a:lnTo>
                  <a:pt x="1565578" y="36303"/>
                </a:lnTo>
                <a:lnTo>
                  <a:pt x="1605957" y="55756"/>
                </a:lnTo>
                <a:lnTo>
                  <a:pt x="1644042" y="78895"/>
                </a:lnTo>
                <a:lnTo>
                  <a:pt x="1679603" y="105489"/>
                </a:lnTo>
                <a:lnTo>
                  <a:pt x="1712406" y="135305"/>
                </a:lnTo>
                <a:lnTo>
                  <a:pt x="1742220" y="168111"/>
                </a:lnTo>
                <a:lnTo>
                  <a:pt x="1768811" y="203674"/>
                </a:lnTo>
                <a:lnTo>
                  <a:pt x="1791949" y="241763"/>
                </a:lnTo>
                <a:lnTo>
                  <a:pt x="1811400" y="282145"/>
                </a:lnTo>
                <a:lnTo>
                  <a:pt x="1826934" y="324588"/>
                </a:lnTo>
                <a:lnTo>
                  <a:pt x="1838316" y="368860"/>
                </a:lnTo>
                <a:lnTo>
                  <a:pt x="1845316" y="414729"/>
                </a:lnTo>
                <a:lnTo>
                  <a:pt x="1847701" y="461962"/>
                </a:lnTo>
                <a:lnTo>
                  <a:pt x="1845316" y="509195"/>
                </a:lnTo>
                <a:lnTo>
                  <a:pt x="1838316" y="555064"/>
                </a:lnTo>
                <a:lnTo>
                  <a:pt x="1826934" y="599336"/>
                </a:lnTo>
                <a:lnTo>
                  <a:pt x="1811400" y="641779"/>
                </a:lnTo>
                <a:lnTo>
                  <a:pt x="1791949" y="682161"/>
                </a:lnTo>
                <a:lnTo>
                  <a:pt x="1768811" y="720250"/>
                </a:lnTo>
                <a:lnTo>
                  <a:pt x="1742220" y="755813"/>
                </a:lnTo>
                <a:lnTo>
                  <a:pt x="1712406" y="788619"/>
                </a:lnTo>
                <a:lnTo>
                  <a:pt x="1679603" y="818435"/>
                </a:lnTo>
                <a:lnTo>
                  <a:pt x="1644042" y="845029"/>
                </a:lnTo>
                <a:lnTo>
                  <a:pt x="1605957" y="868168"/>
                </a:lnTo>
                <a:lnTo>
                  <a:pt x="1565578" y="887621"/>
                </a:lnTo>
                <a:lnTo>
                  <a:pt x="1523138" y="903156"/>
                </a:lnTo>
                <a:lnTo>
                  <a:pt x="1478870" y="914539"/>
                </a:lnTo>
                <a:lnTo>
                  <a:pt x="1433005" y="921539"/>
                </a:lnTo>
                <a:lnTo>
                  <a:pt x="1385776" y="923925"/>
                </a:lnTo>
                <a:close/>
              </a:path>
            </a:pathLst>
          </a:custGeom>
          <a:solidFill>
            <a:srgbClr val="31E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82898" y="4524773"/>
            <a:ext cx="1511171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10" dirty="0">
                <a:solidFill>
                  <a:srgbClr val="1B2020"/>
                </a:solidFill>
                <a:latin typeface="Roboto"/>
                <a:cs typeface="Roboto"/>
              </a:rPr>
              <a:t>M</a:t>
            </a:r>
            <a:r>
              <a:rPr sz="2150" spc="-25" dirty="0">
                <a:solidFill>
                  <a:srgbClr val="1B2020"/>
                </a:solidFill>
                <a:latin typeface="Roboto"/>
                <a:cs typeface="Roboto"/>
              </a:rPr>
              <a:t>i</a:t>
            </a:r>
            <a:r>
              <a:rPr sz="2150" spc="-5" dirty="0">
                <a:solidFill>
                  <a:srgbClr val="1B2020"/>
                </a:solidFill>
                <a:latin typeface="Roboto"/>
                <a:cs typeface="Roboto"/>
              </a:rPr>
              <a:t>c</a:t>
            </a:r>
            <a:r>
              <a:rPr sz="2150" spc="-30" dirty="0">
                <a:solidFill>
                  <a:srgbClr val="1B2020"/>
                </a:solidFill>
                <a:latin typeface="Roboto"/>
                <a:cs typeface="Roboto"/>
              </a:rPr>
              <a:t>r</a:t>
            </a:r>
            <a:r>
              <a:rPr sz="2150" dirty="0">
                <a:solidFill>
                  <a:srgbClr val="1B2020"/>
                </a:solidFill>
                <a:latin typeface="Roboto"/>
                <a:cs typeface="Roboto"/>
              </a:rPr>
              <a:t>o</a:t>
            </a:r>
            <a:r>
              <a:rPr sz="2150" spc="-20" dirty="0">
                <a:solidFill>
                  <a:srgbClr val="1B2020"/>
                </a:solidFill>
                <a:latin typeface="Roboto"/>
                <a:cs typeface="Roboto"/>
              </a:rPr>
              <a:t>p</a:t>
            </a:r>
            <a:r>
              <a:rPr sz="2150" spc="-40" dirty="0">
                <a:solidFill>
                  <a:srgbClr val="1B2020"/>
                </a:solidFill>
                <a:latin typeface="Roboto"/>
                <a:cs typeface="Roboto"/>
              </a:rPr>
              <a:t>h</a:t>
            </a:r>
            <a:r>
              <a:rPr sz="2150" dirty="0">
                <a:solidFill>
                  <a:srgbClr val="1B2020"/>
                </a:solidFill>
                <a:latin typeface="Roboto"/>
                <a:cs typeface="Roboto"/>
              </a:rPr>
              <a:t>o</a:t>
            </a:r>
            <a:r>
              <a:rPr sz="2150" spc="-40" dirty="0">
                <a:solidFill>
                  <a:srgbClr val="1B2020"/>
                </a:solidFill>
                <a:latin typeface="Roboto"/>
                <a:cs typeface="Roboto"/>
              </a:rPr>
              <a:t>n</a:t>
            </a:r>
            <a:r>
              <a:rPr sz="2150" spc="15" dirty="0">
                <a:solidFill>
                  <a:srgbClr val="1B2020"/>
                </a:solidFill>
                <a:latin typeface="Roboto"/>
                <a:cs typeface="Roboto"/>
              </a:rPr>
              <a:t>e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98638" y="4237088"/>
            <a:ext cx="1884108" cy="955948"/>
          </a:xfrm>
          <a:custGeom>
            <a:avLst/>
            <a:gdLst/>
            <a:ahLst/>
            <a:cxnLst/>
            <a:rect l="l" t="t" r="r" b="b"/>
            <a:pathLst>
              <a:path w="1847850" h="923925">
                <a:moveTo>
                  <a:pt x="1385776" y="923925"/>
                </a:moveTo>
                <a:lnTo>
                  <a:pt x="461925" y="923925"/>
                </a:lnTo>
                <a:lnTo>
                  <a:pt x="414696" y="921539"/>
                </a:lnTo>
                <a:lnTo>
                  <a:pt x="368831" y="914539"/>
                </a:lnTo>
                <a:lnTo>
                  <a:pt x="324562" y="903156"/>
                </a:lnTo>
                <a:lnTo>
                  <a:pt x="282123" y="887621"/>
                </a:lnTo>
                <a:lnTo>
                  <a:pt x="241744" y="868168"/>
                </a:lnTo>
                <a:lnTo>
                  <a:pt x="203658" y="845029"/>
                </a:lnTo>
                <a:lnTo>
                  <a:pt x="168097" y="818435"/>
                </a:lnTo>
                <a:lnTo>
                  <a:pt x="135294" y="788619"/>
                </a:lnTo>
                <a:lnTo>
                  <a:pt x="105481" y="755813"/>
                </a:lnTo>
                <a:lnTo>
                  <a:pt x="78889" y="720250"/>
                </a:lnTo>
                <a:lnTo>
                  <a:pt x="55751" y="682161"/>
                </a:lnTo>
                <a:lnTo>
                  <a:pt x="36300" y="641779"/>
                </a:lnTo>
                <a:lnTo>
                  <a:pt x="20767" y="599336"/>
                </a:lnTo>
                <a:lnTo>
                  <a:pt x="9384" y="555064"/>
                </a:lnTo>
                <a:lnTo>
                  <a:pt x="2384" y="509195"/>
                </a:lnTo>
                <a:lnTo>
                  <a:pt x="0" y="461962"/>
                </a:lnTo>
                <a:lnTo>
                  <a:pt x="2384" y="414729"/>
                </a:lnTo>
                <a:lnTo>
                  <a:pt x="9384" y="368860"/>
                </a:lnTo>
                <a:lnTo>
                  <a:pt x="20767" y="324588"/>
                </a:lnTo>
                <a:lnTo>
                  <a:pt x="36300" y="282145"/>
                </a:lnTo>
                <a:lnTo>
                  <a:pt x="55751" y="241763"/>
                </a:lnTo>
                <a:lnTo>
                  <a:pt x="78889" y="203674"/>
                </a:lnTo>
                <a:lnTo>
                  <a:pt x="105481" y="168111"/>
                </a:lnTo>
                <a:lnTo>
                  <a:pt x="135294" y="135305"/>
                </a:lnTo>
                <a:lnTo>
                  <a:pt x="168097" y="105489"/>
                </a:lnTo>
                <a:lnTo>
                  <a:pt x="203658" y="78895"/>
                </a:lnTo>
                <a:lnTo>
                  <a:pt x="241744" y="55756"/>
                </a:lnTo>
                <a:lnTo>
                  <a:pt x="282123" y="36303"/>
                </a:lnTo>
                <a:lnTo>
                  <a:pt x="324562" y="20768"/>
                </a:lnTo>
                <a:lnTo>
                  <a:pt x="368831" y="9385"/>
                </a:lnTo>
                <a:lnTo>
                  <a:pt x="414696" y="2385"/>
                </a:lnTo>
                <a:lnTo>
                  <a:pt x="461925" y="0"/>
                </a:lnTo>
                <a:lnTo>
                  <a:pt x="1385776" y="0"/>
                </a:lnTo>
                <a:lnTo>
                  <a:pt x="1433005" y="2385"/>
                </a:lnTo>
                <a:lnTo>
                  <a:pt x="1478870" y="9385"/>
                </a:lnTo>
                <a:lnTo>
                  <a:pt x="1523138" y="20768"/>
                </a:lnTo>
                <a:lnTo>
                  <a:pt x="1565578" y="36303"/>
                </a:lnTo>
                <a:lnTo>
                  <a:pt x="1605957" y="55756"/>
                </a:lnTo>
                <a:lnTo>
                  <a:pt x="1644042" y="78895"/>
                </a:lnTo>
                <a:lnTo>
                  <a:pt x="1679603" y="105489"/>
                </a:lnTo>
                <a:lnTo>
                  <a:pt x="1712406" y="135305"/>
                </a:lnTo>
                <a:lnTo>
                  <a:pt x="1742220" y="168111"/>
                </a:lnTo>
                <a:lnTo>
                  <a:pt x="1768811" y="203674"/>
                </a:lnTo>
                <a:lnTo>
                  <a:pt x="1791949" y="241763"/>
                </a:lnTo>
                <a:lnTo>
                  <a:pt x="1811400" y="282145"/>
                </a:lnTo>
                <a:lnTo>
                  <a:pt x="1826934" y="324588"/>
                </a:lnTo>
                <a:lnTo>
                  <a:pt x="1838316" y="368860"/>
                </a:lnTo>
                <a:lnTo>
                  <a:pt x="1845316" y="414729"/>
                </a:lnTo>
                <a:lnTo>
                  <a:pt x="1847701" y="461962"/>
                </a:lnTo>
                <a:lnTo>
                  <a:pt x="1845316" y="509195"/>
                </a:lnTo>
                <a:lnTo>
                  <a:pt x="1838316" y="555064"/>
                </a:lnTo>
                <a:lnTo>
                  <a:pt x="1826934" y="599336"/>
                </a:lnTo>
                <a:lnTo>
                  <a:pt x="1811400" y="641779"/>
                </a:lnTo>
                <a:lnTo>
                  <a:pt x="1791949" y="682161"/>
                </a:lnTo>
                <a:lnTo>
                  <a:pt x="1768811" y="720250"/>
                </a:lnTo>
                <a:lnTo>
                  <a:pt x="1742220" y="755813"/>
                </a:lnTo>
                <a:lnTo>
                  <a:pt x="1712406" y="788619"/>
                </a:lnTo>
                <a:lnTo>
                  <a:pt x="1679603" y="818435"/>
                </a:lnTo>
                <a:lnTo>
                  <a:pt x="1644042" y="845029"/>
                </a:lnTo>
                <a:lnTo>
                  <a:pt x="1605957" y="868168"/>
                </a:lnTo>
                <a:lnTo>
                  <a:pt x="1565578" y="887621"/>
                </a:lnTo>
                <a:lnTo>
                  <a:pt x="1523138" y="903156"/>
                </a:lnTo>
                <a:lnTo>
                  <a:pt x="1478870" y="914539"/>
                </a:lnTo>
                <a:lnTo>
                  <a:pt x="1433005" y="921539"/>
                </a:lnTo>
                <a:lnTo>
                  <a:pt x="1385776" y="923925"/>
                </a:lnTo>
                <a:close/>
              </a:path>
            </a:pathLst>
          </a:custGeom>
          <a:solidFill>
            <a:srgbClr val="F7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013399" y="4342275"/>
            <a:ext cx="1448368" cy="5971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7034">
              <a:lnSpc>
                <a:spcPct val="116100"/>
              </a:lnSpc>
              <a:spcBef>
                <a:spcPts val="90"/>
              </a:spcBef>
            </a:pPr>
            <a:r>
              <a:rPr sz="1700" spc="10" dirty="0">
                <a:solidFill>
                  <a:srgbClr val="1B2020"/>
                </a:solidFill>
                <a:latin typeface="Roboto"/>
                <a:cs typeface="Roboto"/>
              </a:rPr>
              <a:t>Room </a:t>
            </a:r>
            <a:r>
              <a:rPr sz="1700" spc="15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1B2020"/>
                </a:solidFill>
                <a:latin typeface="Roboto"/>
                <a:cs typeface="Roboto"/>
              </a:rPr>
              <a:t>appliances</a:t>
            </a:r>
            <a:r>
              <a:rPr sz="1700" spc="-55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1700" spc="30" dirty="0">
                <a:solidFill>
                  <a:srgbClr val="1B2020"/>
                </a:solidFill>
                <a:latin typeface="Roboto"/>
                <a:cs typeface="Roboto"/>
              </a:rPr>
              <a:t>off</a:t>
            </a:r>
            <a:endParaRPr sz="17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58681" y="7395295"/>
            <a:ext cx="903206" cy="1364607"/>
            <a:chOff x="10858681" y="7441007"/>
            <a:chExt cx="885825" cy="1318895"/>
          </a:xfrm>
        </p:grpSpPr>
        <p:sp>
          <p:nvSpPr>
            <p:cNvPr id="17" name="object 17"/>
            <p:cNvSpPr/>
            <p:nvPr/>
          </p:nvSpPr>
          <p:spPr>
            <a:xfrm>
              <a:off x="11311071" y="8282915"/>
              <a:ext cx="0" cy="462280"/>
            </a:xfrm>
            <a:custGeom>
              <a:avLst/>
              <a:gdLst/>
              <a:ahLst/>
              <a:cxnLst/>
              <a:rect l="l" t="t" r="r" b="b"/>
              <a:pathLst>
                <a:path h="462279">
                  <a:moveTo>
                    <a:pt x="0" y="0"/>
                  </a:moveTo>
                  <a:lnTo>
                    <a:pt x="0" y="462028"/>
                  </a:lnTo>
                </a:path>
              </a:pathLst>
            </a:custGeom>
            <a:ln w="286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68209" y="8687564"/>
              <a:ext cx="85725" cy="57785"/>
            </a:xfrm>
            <a:custGeom>
              <a:avLst/>
              <a:gdLst/>
              <a:ahLst/>
              <a:cxnLst/>
              <a:rect l="l" t="t" r="r" b="b"/>
              <a:pathLst>
                <a:path w="85725" h="57784">
                  <a:moveTo>
                    <a:pt x="85725" y="0"/>
                  </a:moveTo>
                  <a:lnTo>
                    <a:pt x="42862" y="57383"/>
                  </a:lnTo>
                  <a:lnTo>
                    <a:pt x="0" y="0"/>
                  </a:lnTo>
                </a:path>
              </a:pathLst>
            </a:custGeom>
            <a:ln w="286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58681" y="7441007"/>
              <a:ext cx="885825" cy="885825"/>
            </a:xfrm>
            <a:custGeom>
              <a:avLst/>
              <a:gdLst/>
              <a:ahLst/>
              <a:cxnLst/>
              <a:rect l="l" t="t" r="r" b="b"/>
              <a:pathLst>
                <a:path w="885825" h="885825">
                  <a:moveTo>
                    <a:pt x="442912" y="885825"/>
                  </a:moveTo>
                  <a:lnTo>
                    <a:pt x="394652" y="883226"/>
                  </a:lnTo>
                  <a:lnTo>
                    <a:pt x="347897" y="875609"/>
                  </a:lnTo>
                  <a:lnTo>
                    <a:pt x="302917" y="863245"/>
                  </a:lnTo>
                  <a:lnTo>
                    <a:pt x="259984" y="846403"/>
                  </a:lnTo>
                  <a:lnTo>
                    <a:pt x="219366" y="825354"/>
                  </a:lnTo>
                  <a:lnTo>
                    <a:pt x="181334" y="800368"/>
                  </a:lnTo>
                  <a:lnTo>
                    <a:pt x="146158" y="771715"/>
                  </a:lnTo>
                  <a:lnTo>
                    <a:pt x="114109" y="739666"/>
                  </a:lnTo>
                  <a:lnTo>
                    <a:pt x="85456" y="704490"/>
                  </a:lnTo>
                  <a:lnTo>
                    <a:pt x="60470" y="666458"/>
                  </a:lnTo>
                  <a:lnTo>
                    <a:pt x="39421" y="625840"/>
                  </a:lnTo>
                  <a:lnTo>
                    <a:pt x="22579" y="582907"/>
                  </a:lnTo>
                  <a:lnTo>
                    <a:pt x="10215" y="537927"/>
                  </a:lnTo>
                  <a:lnTo>
                    <a:pt x="2598" y="491172"/>
                  </a:lnTo>
                  <a:lnTo>
                    <a:pt x="0" y="442912"/>
                  </a:lnTo>
                  <a:lnTo>
                    <a:pt x="2598" y="394652"/>
                  </a:lnTo>
                  <a:lnTo>
                    <a:pt x="10215" y="347897"/>
                  </a:lnTo>
                  <a:lnTo>
                    <a:pt x="22579" y="302917"/>
                  </a:lnTo>
                  <a:lnTo>
                    <a:pt x="39421" y="259984"/>
                  </a:lnTo>
                  <a:lnTo>
                    <a:pt x="60470" y="219366"/>
                  </a:lnTo>
                  <a:lnTo>
                    <a:pt x="85456" y="181334"/>
                  </a:lnTo>
                  <a:lnTo>
                    <a:pt x="114109" y="146158"/>
                  </a:lnTo>
                  <a:lnTo>
                    <a:pt x="146158" y="114109"/>
                  </a:lnTo>
                  <a:lnTo>
                    <a:pt x="181334" y="85456"/>
                  </a:lnTo>
                  <a:lnTo>
                    <a:pt x="219366" y="60470"/>
                  </a:lnTo>
                  <a:lnTo>
                    <a:pt x="259984" y="39421"/>
                  </a:lnTo>
                  <a:lnTo>
                    <a:pt x="302917" y="22579"/>
                  </a:lnTo>
                  <a:lnTo>
                    <a:pt x="347897" y="10215"/>
                  </a:lnTo>
                  <a:lnTo>
                    <a:pt x="394652" y="2598"/>
                  </a:lnTo>
                  <a:lnTo>
                    <a:pt x="442912" y="0"/>
                  </a:lnTo>
                  <a:lnTo>
                    <a:pt x="491172" y="2598"/>
                  </a:lnTo>
                  <a:lnTo>
                    <a:pt x="537927" y="10215"/>
                  </a:lnTo>
                  <a:lnTo>
                    <a:pt x="582907" y="22579"/>
                  </a:lnTo>
                  <a:lnTo>
                    <a:pt x="625840" y="39421"/>
                  </a:lnTo>
                  <a:lnTo>
                    <a:pt x="666458" y="60470"/>
                  </a:lnTo>
                  <a:lnTo>
                    <a:pt x="704490" y="85456"/>
                  </a:lnTo>
                  <a:lnTo>
                    <a:pt x="739666" y="114109"/>
                  </a:lnTo>
                  <a:lnTo>
                    <a:pt x="771715" y="146158"/>
                  </a:lnTo>
                  <a:lnTo>
                    <a:pt x="800368" y="181334"/>
                  </a:lnTo>
                  <a:lnTo>
                    <a:pt x="825354" y="219366"/>
                  </a:lnTo>
                  <a:lnTo>
                    <a:pt x="846403" y="259984"/>
                  </a:lnTo>
                  <a:lnTo>
                    <a:pt x="863245" y="302917"/>
                  </a:lnTo>
                  <a:lnTo>
                    <a:pt x="875609" y="347897"/>
                  </a:lnTo>
                  <a:lnTo>
                    <a:pt x="883226" y="394652"/>
                  </a:lnTo>
                  <a:lnTo>
                    <a:pt x="885825" y="442912"/>
                  </a:lnTo>
                  <a:lnTo>
                    <a:pt x="883226" y="491172"/>
                  </a:lnTo>
                  <a:lnTo>
                    <a:pt x="875609" y="537927"/>
                  </a:lnTo>
                  <a:lnTo>
                    <a:pt x="863245" y="582907"/>
                  </a:lnTo>
                  <a:lnTo>
                    <a:pt x="846403" y="625840"/>
                  </a:lnTo>
                  <a:lnTo>
                    <a:pt x="825354" y="666458"/>
                  </a:lnTo>
                  <a:lnTo>
                    <a:pt x="800368" y="704490"/>
                  </a:lnTo>
                  <a:lnTo>
                    <a:pt x="771715" y="739666"/>
                  </a:lnTo>
                  <a:lnTo>
                    <a:pt x="739666" y="771715"/>
                  </a:lnTo>
                  <a:lnTo>
                    <a:pt x="704490" y="800368"/>
                  </a:lnTo>
                  <a:lnTo>
                    <a:pt x="666458" y="825354"/>
                  </a:lnTo>
                  <a:lnTo>
                    <a:pt x="625840" y="846403"/>
                  </a:lnTo>
                  <a:lnTo>
                    <a:pt x="582907" y="863245"/>
                  </a:lnTo>
                  <a:lnTo>
                    <a:pt x="537927" y="875609"/>
                  </a:lnTo>
                  <a:lnTo>
                    <a:pt x="491172" y="883226"/>
                  </a:lnTo>
                  <a:lnTo>
                    <a:pt x="442912" y="885825"/>
                  </a:lnTo>
                  <a:close/>
                </a:path>
              </a:pathLst>
            </a:custGeom>
            <a:solidFill>
              <a:srgbClr val="FF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82163" y="7675187"/>
            <a:ext cx="453222" cy="31547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b="1" spc="1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1950" b="1" dirty="0">
                <a:solidFill>
                  <a:srgbClr val="FFFFFF"/>
                </a:solidFill>
                <a:latin typeface="Roboto"/>
                <a:cs typeface="Roboto"/>
              </a:rPr>
              <a:t>x</a:t>
            </a:r>
            <a:r>
              <a:rPr sz="1950" b="1" spc="-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1950" b="1" spc="-15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976942" y="894003"/>
            <a:ext cx="5992888" cy="8641634"/>
            <a:chOff x="8976942" y="1183481"/>
            <a:chExt cx="5877560" cy="8352155"/>
          </a:xfrm>
        </p:grpSpPr>
        <p:sp>
          <p:nvSpPr>
            <p:cNvPr id="22" name="object 22"/>
            <p:cNvSpPr/>
            <p:nvPr/>
          </p:nvSpPr>
          <p:spPr>
            <a:xfrm>
              <a:off x="11378051" y="1197768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5">
                  <a:moveTo>
                    <a:pt x="0" y="0"/>
                  </a:moveTo>
                  <a:lnTo>
                    <a:pt x="0" y="24307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35189" y="1384186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>
                  <a:moveTo>
                    <a:pt x="85725" y="0"/>
                  </a:moveTo>
                  <a:lnTo>
                    <a:pt x="42862" y="56658"/>
                  </a:lnTo>
                  <a:lnTo>
                    <a:pt x="0" y="0"/>
                  </a:lnTo>
                </a:path>
              </a:pathLst>
            </a:custGeom>
            <a:ln w="28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37416" y="5194081"/>
              <a:ext cx="5080" cy="352425"/>
            </a:xfrm>
            <a:custGeom>
              <a:avLst/>
              <a:gdLst/>
              <a:ahLst/>
              <a:cxnLst/>
              <a:rect l="l" t="t" r="r" b="b"/>
              <a:pathLst>
                <a:path w="5079" h="352425">
                  <a:moveTo>
                    <a:pt x="4968" y="0"/>
                  </a:moveTo>
                  <a:lnTo>
                    <a:pt x="0" y="352413"/>
                  </a:lnTo>
                </a:path>
              </a:pathLst>
            </a:custGeom>
            <a:ln w="28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45419" y="5549163"/>
              <a:ext cx="924560" cy="0"/>
            </a:xfrm>
            <a:custGeom>
              <a:avLst/>
              <a:gdLst/>
              <a:ahLst/>
              <a:cxnLst/>
              <a:rect l="l" t="t" r="r" b="b"/>
              <a:pathLst>
                <a:path w="924559">
                  <a:moveTo>
                    <a:pt x="0" y="0"/>
                  </a:moveTo>
                  <a:lnTo>
                    <a:pt x="92401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12209" y="5549163"/>
              <a:ext cx="924560" cy="0"/>
            </a:xfrm>
            <a:custGeom>
              <a:avLst/>
              <a:gdLst/>
              <a:ahLst/>
              <a:cxnLst/>
              <a:rect l="l" t="t" r="r" b="b"/>
              <a:pathLst>
                <a:path w="924559">
                  <a:moveTo>
                    <a:pt x="0" y="0"/>
                  </a:moveTo>
                  <a:lnTo>
                    <a:pt x="92401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57465" y="3875268"/>
              <a:ext cx="10160" cy="376555"/>
            </a:xfrm>
            <a:custGeom>
              <a:avLst/>
              <a:gdLst/>
              <a:ahLst/>
              <a:cxnLst/>
              <a:rect l="l" t="t" r="r" b="b"/>
              <a:pathLst>
                <a:path w="10159" h="376554">
                  <a:moveTo>
                    <a:pt x="0" y="0"/>
                  </a:moveTo>
                  <a:lnTo>
                    <a:pt x="9833" y="376295"/>
                  </a:lnTo>
                </a:path>
              </a:pathLst>
            </a:custGeom>
            <a:ln w="28326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22971" y="4193808"/>
              <a:ext cx="85725" cy="57785"/>
            </a:xfrm>
            <a:custGeom>
              <a:avLst/>
              <a:gdLst/>
              <a:ahLst/>
              <a:cxnLst/>
              <a:rect l="l" t="t" r="r" b="b"/>
              <a:pathLst>
                <a:path w="85725" h="57785">
                  <a:moveTo>
                    <a:pt x="85695" y="0"/>
                  </a:moveTo>
                  <a:lnTo>
                    <a:pt x="44327" y="57753"/>
                  </a:lnTo>
                  <a:lnTo>
                    <a:pt x="0" y="2239"/>
                  </a:lnTo>
                </a:path>
              </a:pathLst>
            </a:custGeom>
            <a:ln w="28497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79606" y="5766419"/>
              <a:ext cx="1847850" cy="923925"/>
            </a:xfrm>
            <a:custGeom>
              <a:avLst/>
              <a:gdLst/>
              <a:ahLst/>
              <a:cxnLst/>
              <a:rect l="l" t="t" r="r" b="b"/>
              <a:pathLst>
                <a:path w="1847850" h="923925">
                  <a:moveTo>
                    <a:pt x="1385776" y="923925"/>
                  </a:moveTo>
                  <a:lnTo>
                    <a:pt x="461925" y="923925"/>
                  </a:lnTo>
                  <a:lnTo>
                    <a:pt x="414696" y="921539"/>
                  </a:lnTo>
                  <a:lnTo>
                    <a:pt x="368831" y="914539"/>
                  </a:lnTo>
                  <a:lnTo>
                    <a:pt x="324562" y="903156"/>
                  </a:lnTo>
                  <a:lnTo>
                    <a:pt x="282123" y="887621"/>
                  </a:lnTo>
                  <a:lnTo>
                    <a:pt x="241744" y="868168"/>
                  </a:lnTo>
                  <a:lnTo>
                    <a:pt x="203658" y="845029"/>
                  </a:lnTo>
                  <a:lnTo>
                    <a:pt x="168097" y="818435"/>
                  </a:lnTo>
                  <a:lnTo>
                    <a:pt x="135294" y="788619"/>
                  </a:lnTo>
                  <a:lnTo>
                    <a:pt x="105481" y="755813"/>
                  </a:lnTo>
                  <a:lnTo>
                    <a:pt x="78889" y="720250"/>
                  </a:lnTo>
                  <a:lnTo>
                    <a:pt x="55751" y="682161"/>
                  </a:lnTo>
                  <a:lnTo>
                    <a:pt x="36300" y="641779"/>
                  </a:lnTo>
                  <a:lnTo>
                    <a:pt x="20767" y="599336"/>
                  </a:lnTo>
                  <a:lnTo>
                    <a:pt x="9384" y="555064"/>
                  </a:lnTo>
                  <a:lnTo>
                    <a:pt x="2384" y="509195"/>
                  </a:lnTo>
                  <a:lnTo>
                    <a:pt x="0" y="461962"/>
                  </a:lnTo>
                  <a:lnTo>
                    <a:pt x="2384" y="414729"/>
                  </a:lnTo>
                  <a:lnTo>
                    <a:pt x="9384" y="368860"/>
                  </a:lnTo>
                  <a:lnTo>
                    <a:pt x="20767" y="324588"/>
                  </a:lnTo>
                  <a:lnTo>
                    <a:pt x="36300" y="282145"/>
                  </a:lnTo>
                  <a:lnTo>
                    <a:pt x="55751" y="241763"/>
                  </a:lnTo>
                  <a:lnTo>
                    <a:pt x="78889" y="203674"/>
                  </a:lnTo>
                  <a:lnTo>
                    <a:pt x="105481" y="168111"/>
                  </a:lnTo>
                  <a:lnTo>
                    <a:pt x="135294" y="135305"/>
                  </a:lnTo>
                  <a:lnTo>
                    <a:pt x="168097" y="105489"/>
                  </a:lnTo>
                  <a:lnTo>
                    <a:pt x="203658" y="78895"/>
                  </a:lnTo>
                  <a:lnTo>
                    <a:pt x="241744" y="55756"/>
                  </a:lnTo>
                  <a:lnTo>
                    <a:pt x="282123" y="36303"/>
                  </a:lnTo>
                  <a:lnTo>
                    <a:pt x="324562" y="20768"/>
                  </a:lnTo>
                  <a:lnTo>
                    <a:pt x="368831" y="9385"/>
                  </a:lnTo>
                  <a:lnTo>
                    <a:pt x="414696" y="2385"/>
                  </a:lnTo>
                  <a:lnTo>
                    <a:pt x="461925" y="0"/>
                  </a:lnTo>
                  <a:lnTo>
                    <a:pt x="1385776" y="0"/>
                  </a:lnTo>
                  <a:lnTo>
                    <a:pt x="1433005" y="2385"/>
                  </a:lnTo>
                  <a:lnTo>
                    <a:pt x="1478870" y="9385"/>
                  </a:lnTo>
                  <a:lnTo>
                    <a:pt x="1523138" y="20768"/>
                  </a:lnTo>
                  <a:lnTo>
                    <a:pt x="1565578" y="36303"/>
                  </a:lnTo>
                  <a:lnTo>
                    <a:pt x="1605957" y="55756"/>
                  </a:lnTo>
                  <a:lnTo>
                    <a:pt x="1644042" y="78895"/>
                  </a:lnTo>
                  <a:lnTo>
                    <a:pt x="1679603" y="105489"/>
                  </a:lnTo>
                  <a:lnTo>
                    <a:pt x="1712406" y="135305"/>
                  </a:lnTo>
                  <a:lnTo>
                    <a:pt x="1742220" y="168111"/>
                  </a:lnTo>
                  <a:lnTo>
                    <a:pt x="1768811" y="203674"/>
                  </a:lnTo>
                  <a:lnTo>
                    <a:pt x="1791949" y="241763"/>
                  </a:lnTo>
                  <a:lnTo>
                    <a:pt x="1811400" y="282145"/>
                  </a:lnTo>
                  <a:lnTo>
                    <a:pt x="1826934" y="324588"/>
                  </a:lnTo>
                  <a:lnTo>
                    <a:pt x="1838316" y="368860"/>
                  </a:lnTo>
                  <a:lnTo>
                    <a:pt x="1845316" y="414729"/>
                  </a:lnTo>
                  <a:lnTo>
                    <a:pt x="1847701" y="461962"/>
                  </a:lnTo>
                  <a:lnTo>
                    <a:pt x="1845316" y="509195"/>
                  </a:lnTo>
                  <a:lnTo>
                    <a:pt x="1838316" y="555064"/>
                  </a:lnTo>
                  <a:lnTo>
                    <a:pt x="1826934" y="599336"/>
                  </a:lnTo>
                  <a:lnTo>
                    <a:pt x="1811400" y="641779"/>
                  </a:lnTo>
                  <a:lnTo>
                    <a:pt x="1791949" y="682161"/>
                  </a:lnTo>
                  <a:lnTo>
                    <a:pt x="1768811" y="720250"/>
                  </a:lnTo>
                  <a:lnTo>
                    <a:pt x="1742220" y="755813"/>
                  </a:lnTo>
                  <a:lnTo>
                    <a:pt x="1712406" y="788619"/>
                  </a:lnTo>
                  <a:lnTo>
                    <a:pt x="1679603" y="818435"/>
                  </a:lnTo>
                  <a:lnTo>
                    <a:pt x="1644042" y="845029"/>
                  </a:lnTo>
                  <a:lnTo>
                    <a:pt x="1605957" y="868168"/>
                  </a:lnTo>
                  <a:lnTo>
                    <a:pt x="1565578" y="887621"/>
                  </a:lnTo>
                  <a:lnTo>
                    <a:pt x="1523138" y="903156"/>
                  </a:lnTo>
                  <a:lnTo>
                    <a:pt x="1478870" y="914539"/>
                  </a:lnTo>
                  <a:lnTo>
                    <a:pt x="1433005" y="921539"/>
                  </a:lnTo>
                  <a:lnTo>
                    <a:pt x="1385776" y="92392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91230" y="7005893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09">
                  <a:moveTo>
                    <a:pt x="0" y="0"/>
                  </a:moveTo>
                  <a:lnTo>
                    <a:pt x="460072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07696" y="6991420"/>
              <a:ext cx="0" cy="443230"/>
            </a:xfrm>
            <a:custGeom>
              <a:avLst/>
              <a:gdLst/>
              <a:ahLst/>
              <a:cxnLst/>
              <a:rect l="l" t="t" r="r" b="b"/>
              <a:pathLst>
                <a:path h="443229">
                  <a:moveTo>
                    <a:pt x="0" y="0"/>
                  </a:moveTo>
                  <a:lnTo>
                    <a:pt x="0" y="442886"/>
                  </a:lnTo>
                </a:path>
              </a:pathLst>
            </a:custGeom>
            <a:ln w="2873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264833" y="7376839"/>
              <a:ext cx="85725" cy="57785"/>
            </a:xfrm>
            <a:custGeom>
              <a:avLst/>
              <a:gdLst/>
              <a:ahLst/>
              <a:cxnLst/>
              <a:rect l="l" t="t" r="r" b="b"/>
              <a:pathLst>
                <a:path w="85725" h="57784">
                  <a:moveTo>
                    <a:pt x="85725" y="0"/>
                  </a:moveTo>
                  <a:lnTo>
                    <a:pt x="42862" y="57468"/>
                  </a:lnTo>
                  <a:lnTo>
                    <a:pt x="0" y="0"/>
                  </a:lnTo>
                </a:path>
              </a:pathLst>
            </a:custGeom>
            <a:ln w="28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058629" y="9521038"/>
              <a:ext cx="2781935" cy="0"/>
            </a:xfrm>
            <a:custGeom>
              <a:avLst/>
              <a:gdLst/>
              <a:ahLst/>
              <a:cxnLst/>
              <a:rect l="l" t="t" r="r" b="b"/>
              <a:pathLst>
                <a:path w="2781934">
                  <a:moveTo>
                    <a:pt x="0" y="0"/>
                  </a:moveTo>
                  <a:lnTo>
                    <a:pt x="2781425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027556" y="6004561"/>
            <a:ext cx="592426" cy="31547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-20" dirty="0">
                <a:solidFill>
                  <a:srgbClr val="1B2020"/>
                </a:solidFill>
                <a:latin typeface="Roboto"/>
                <a:cs typeface="Roboto"/>
              </a:rPr>
              <a:t>Li</a:t>
            </a:r>
            <a:r>
              <a:rPr sz="1950" spc="-10" dirty="0">
                <a:solidFill>
                  <a:srgbClr val="1B2020"/>
                </a:solidFill>
                <a:latin typeface="Roboto"/>
                <a:cs typeface="Roboto"/>
              </a:rPr>
              <a:t>g</a:t>
            </a:r>
            <a:r>
              <a:rPr sz="1950" spc="-30" dirty="0">
                <a:solidFill>
                  <a:srgbClr val="1B2020"/>
                </a:solidFill>
                <a:latin typeface="Roboto"/>
                <a:cs typeface="Roboto"/>
              </a:rPr>
              <a:t>h</a:t>
            </a:r>
            <a:r>
              <a:rPr sz="1950" spc="-15" dirty="0">
                <a:solidFill>
                  <a:srgbClr val="1B2020"/>
                </a:solidFill>
                <a:latin typeface="Roboto"/>
                <a:cs typeface="Roboto"/>
              </a:rPr>
              <a:t>t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64096" y="5748926"/>
            <a:ext cx="1857375" cy="923925"/>
          </a:xfrm>
          <a:custGeom>
            <a:avLst/>
            <a:gdLst/>
            <a:ahLst/>
            <a:cxnLst/>
            <a:rect l="l" t="t" r="r" b="b"/>
            <a:pathLst>
              <a:path w="1857375" h="923925">
                <a:moveTo>
                  <a:pt x="1392919" y="923925"/>
                </a:moveTo>
                <a:lnTo>
                  <a:pt x="464306" y="923925"/>
                </a:lnTo>
                <a:lnTo>
                  <a:pt x="416833" y="921539"/>
                </a:lnTo>
                <a:lnTo>
                  <a:pt x="370732" y="914539"/>
                </a:lnTo>
                <a:lnTo>
                  <a:pt x="326235" y="903156"/>
                </a:lnTo>
                <a:lnTo>
                  <a:pt x="283577" y="887621"/>
                </a:lnTo>
                <a:lnTo>
                  <a:pt x="242990" y="868168"/>
                </a:lnTo>
                <a:lnTo>
                  <a:pt x="204708" y="845029"/>
                </a:lnTo>
                <a:lnTo>
                  <a:pt x="168964" y="818435"/>
                </a:lnTo>
                <a:lnTo>
                  <a:pt x="135992" y="788619"/>
                </a:lnTo>
                <a:lnTo>
                  <a:pt x="106025" y="755813"/>
                </a:lnTo>
                <a:lnTo>
                  <a:pt x="79296" y="720250"/>
                </a:lnTo>
                <a:lnTo>
                  <a:pt x="56039" y="682161"/>
                </a:lnTo>
                <a:lnTo>
                  <a:pt x="36487" y="641779"/>
                </a:lnTo>
                <a:lnTo>
                  <a:pt x="20874" y="599336"/>
                </a:lnTo>
                <a:lnTo>
                  <a:pt x="9433" y="555064"/>
                </a:lnTo>
                <a:lnTo>
                  <a:pt x="2397" y="509195"/>
                </a:lnTo>
                <a:lnTo>
                  <a:pt x="0" y="461962"/>
                </a:lnTo>
                <a:lnTo>
                  <a:pt x="2397" y="414729"/>
                </a:lnTo>
                <a:lnTo>
                  <a:pt x="9433" y="368860"/>
                </a:lnTo>
                <a:lnTo>
                  <a:pt x="20874" y="324588"/>
                </a:lnTo>
                <a:lnTo>
                  <a:pt x="36487" y="282145"/>
                </a:lnTo>
                <a:lnTo>
                  <a:pt x="56039" y="241763"/>
                </a:lnTo>
                <a:lnTo>
                  <a:pt x="79296" y="203674"/>
                </a:lnTo>
                <a:lnTo>
                  <a:pt x="106025" y="168111"/>
                </a:lnTo>
                <a:lnTo>
                  <a:pt x="135992" y="135305"/>
                </a:lnTo>
                <a:lnTo>
                  <a:pt x="168964" y="105489"/>
                </a:lnTo>
                <a:lnTo>
                  <a:pt x="204708" y="78895"/>
                </a:lnTo>
                <a:lnTo>
                  <a:pt x="242990" y="55756"/>
                </a:lnTo>
                <a:lnTo>
                  <a:pt x="283577" y="36303"/>
                </a:lnTo>
                <a:lnTo>
                  <a:pt x="326235" y="20768"/>
                </a:lnTo>
                <a:lnTo>
                  <a:pt x="370732" y="9385"/>
                </a:lnTo>
                <a:lnTo>
                  <a:pt x="416833" y="2385"/>
                </a:lnTo>
                <a:lnTo>
                  <a:pt x="464306" y="0"/>
                </a:lnTo>
                <a:lnTo>
                  <a:pt x="1392919" y="0"/>
                </a:lnTo>
                <a:lnTo>
                  <a:pt x="1440392" y="2385"/>
                </a:lnTo>
                <a:lnTo>
                  <a:pt x="1486493" y="9385"/>
                </a:lnTo>
                <a:lnTo>
                  <a:pt x="1530990" y="20768"/>
                </a:lnTo>
                <a:lnTo>
                  <a:pt x="1573648" y="36303"/>
                </a:lnTo>
                <a:lnTo>
                  <a:pt x="1614235" y="55756"/>
                </a:lnTo>
                <a:lnTo>
                  <a:pt x="1652517" y="78895"/>
                </a:lnTo>
                <a:lnTo>
                  <a:pt x="1688261" y="105489"/>
                </a:lnTo>
                <a:lnTo>
                  <a:pt x="1721233" y="135305"/>
                </a:lnTo>
                <a:lnTo>
                  <a:pt x="1751201" y="168111"/>
                </a:lnTo>
                <a:lnTo>
                  <a:pt x="1777929" y="203674"/>
                </a:lnTo>
                <a:lnTo>
                  <a:pt x="1801186" y="241763"/>
                </a:lnTo>
                <a:lnTo>
                  <a:pt x="1820738" y="282145"/>
                </a:lnTo>
                <a:lnTo>
                  <a:pt x="1836351" y="324588"/>
                </a:lnTo>
                <a:lnTo>
                  <a:pt x="1847793" y="368860"/>
                </a:lnTo>
                <a:lnTo>
                  <a:pt x="1854829" y="414729"/>
                </a:lnTo>
                <a:lnTo>
                  <a:pt x="1857226" y="461962"/>
                </a:lnTo>
                <a:lnTo>
                  <a:pt x="1854829" y="509195"/>
                </a:lnTo>
                <a:lnTo>
                  <a:pt x="1847793" y="555064"/>
                </a:lnTo>
                <a:lnTo>
                  <a:pt x="1836351" y="599336"/>
                </a:lnTo>
                <a:lnTo>
                  <a:pt x="1820738" y="641779"/>
                </a:lnTo>
                <a:lnTo>
                  <a:pt x="1801186" y="682161"/>
                </a:lnTo>
                <a:lnTo>
                  <a:pt x="1777929" y="720250"/>
                </a:lnTo>
                <a:lnTo>
                  <a:pt x="1751201" y="755813"/>
                </a:lnTo>
                <a:lnTo>
                  <a:pt x="1721233" y="788619"/>
                </a:lnTo>
                <a:lnTo>
                  <a:pt x="1688261" y="818435"/>
                </a:lnTo>
                <a:lnTo>
                  <a:pt x="1652517" y="845029"/>
                </a:lnTo>
                <a:lnTo>
                  <a:pt x="1614235" y="868168"/>
                </a:lnTo>
                <a:lnTo>
                  <a:pt x="1573648" y="887621"/>
                </a:lnTo>
                <a:lnTo>
                  <a:pt x="1530990" y="903156"/>
                </a:lnTo>
                <a:lnTo>
                  <a:pt x="1486493" y="914539"/>
                </a:lnTo>
                <a:lnTo>
                  <a:pt x="1440392" y="921539"/>
                </a:lnTo>
                <a:lnTo>
                  <a:pt x="1392919" y="923925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16643" y="6024241"/>
            <a:ext cx="448690" cy="3167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solidFill>
                  <a:srgbClr val="1B2020"/>
                </a:solidFill>
                <a:latin typeface="Roboto"/>
                <a:cs typeface="Roboto"/>
              </a:rPr>
              <a:t>F</a:t>
            </a:r>
            <a:r>
              <a:rPr sz="1950" spc="-5" dirty="0">
                <a:solidFill>
                  <a:srgbClr val="1B2020"/>
                </a:solidFill>
                <a:latin typeface="Roboto"/>
                <a:cs typeface="Roboto"/>
              </a:rPr>
              <a:t>a</a:t>
            </a:r>
            <a:r>
              <a:rPr sz="1950" spc="-20" dirty="0">
                <a:solidFill>
                  <a:srgbClr val="1B2020"/>
                </a:solidFill>
                <a:latin typeface="Roboto"/>
                <a:cs typeface="Roboto"/>
              </a:rPr>
              <a:t>n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969938" y="5475029"/>
            <a:ext cx="5620598" cy="1215466"/>
            <a:chOff x="8969938" y="5515745"/>
            <a:chExt cx="5512435" cy="1174750"/>
          </a:xfrm>
        </p:grpSpPr>
        <p:sp>
          <p:nvSpPr>
            <p:cNvPr id="38" name="object 38"/>
            <p:cNvSpPr/>
            <p:nvPr/>
          </p:nvSpPr>
          <p:spPr>
            <a:xfrm>
              <a:off x="9027088" y="5534131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8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84226" y="5720779"/>
              <a:ext cx="85725" cy="56515"/>
            </a:xfrm>
            <a:custGeom>
              <a:avLst/>
              <a:gdLst/>
              <a:ahLst/>
              <a:cxnLst/>
              <a:rect l="l" t="t" r="r" b="b"/>
              <a:pathLst>
                <a:path w="85725" h="56514">
                  <a:moveTo>
                    <a:pt x="85725" y="0"/>
                  </a:moveTo>
                  <a:lnTo>
                    <a:pt x="42862" y="56431"/>
                  </a:lnTo>
                  <a:lnTo>
                    <a:pt x="0" y="0"/>
                  </a:lnTo>
                </a:path>
              </a:pathLst>
            </a:custGeom>
            <a:ln w="284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42133" y="5549163"/>
              <a:ext cx="1372235" cy="0"/>
            </a:xfrm>
            <a:custGeom>
              <a:avLst/>
              <a:gdLst/>
              <a:ahLst/>
              <a:cxnLst/>
              <a:rect l="l" t="t" r="r" b="b"/>
              <a:pathLst>
                <a:path w="1372234">
                  <a:moveTo>
                    <a:pt x="0" y="0"/>
                  </a:moveTo>
                  <a:lnTo>
                    <a:pt x="137173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267354" y="5549163"/>
              <a:ext cx="1305560" cy="0"/>
            </a:xfrm>
            <a:custGeom>
              <a:avLst/>
              <a:gdLst/>
              <a:ahLst/>
              <a:cxnLst/>
              <a:rect l="l" t="t" r="r" b="b"/>
              <a:pathLst>
                <a:path w="1305559">
                  <a:moveTo>
                    <a:pt x="0" y="0"/>
                  </a:moveTo>
                  <a:lnTo>
                    <a:pt x="1305005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37408" y="5562025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7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94545" y="5748439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>
                  <a:moveTo>
                    <a:pt x="85725" y="0"/>
                  </a:moveTo>
                  <a:lnTo>
                    <a:pt x="42862" y="56658"/>
                  </a:lnTo>
                  <a:lnTo>
                    <a:pt x="0" y="0"/>
                  </a:lnTo>
                </a:path>
              </a:pathLst>
            </a:custGeom>
            <a:ln w="28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559520" y="5530032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7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516657" y="5716447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>
                  <a:moveTo>
                    <a:pt x="85725" y="0"/>
                  </a:moveTo>
                  <a:lnTo>
                    <a:pt x="42862" y="56658"/>
                  </a:lnTo>
                  <a:lnTo>
                    <a:pt x="0" y="0"/>
                  </a:lnTo>
                </a:path>
              </a:pathLst>
            </a:custGeom>
            <a:ln w="28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634667" y="5766205"/>
              <a:ext cx="1847850" cy="923925"/>
            </a:xfrm>
            <a:custGeom>
              <a:avLst/>
              <a:gdLst/>
              <a:ahLst/>
              <a:cxnLst/>
              <a:rect l="l" t="t" r="r" b="b"/>
              <a:pathLst>
                <a:path w="1847850" h="923925">
                  <a:moveTo>
                    <a:pt x="1385776" y="923925"/>
                  </a:moveTo>
                  <a:lnTo>
                    <a:pt x="461925" y="923925"/>
                  </a:lnTo>
                  <a:lnTo>
                    <a:pt x="414696" y="921539"/>
                  </a:lnTo>
                  <a:lnTo>
                    <a:pt x="368831" y="914539"/>
                  </a:lnTo>
                  <a:lnTo>
                    <a:pt x="324562" y="903156"/>
                  </a:lnTo>
                  <a:lnTo>
                    <a:pt x="282123" y="887621"/>
                  </a:lnTo>
                  <a:lnTo>
                    <a:pt x="241744" y="868168"/>
                  </a:lnTo>
                  <a:lnTo>
                    <a:pt x="203658" y="845029"/>
                  </a:lnTo>
                  <a:lnTo>
                    <a:pt x="168097" y="818435"/>
                  </a:lnTo>
                  <a:lnTo>
                    <a:pt x="135294" y="788619"/>
                  </a:lnTo>
                  <a:lnTo>
                    <a:pt x="105481" y="755813"/>
                  </a:lnTo>
                  <a:lnTo>
                    <a:pt x="78889" y="720250"/>
                  </a:lnTo>
                  <a:lnTo>
                    <a:pt x="55751" y="682161"/>
                  </a:lnTo>
                  <a:lnTo>
                    <a:pt x="36300" y="641779"/>
                  </a:lnTo>
                  <a:lnTo>
                    <a:pt x="20767" y="599336"/>
                  </a:lnTo>
                  <a:lnTo>
                    <a:pt x="9384" y="555064"/>
                  </a:lnTo>
                  <a:lnTo>
                    <a:pt x="2384" y="509195"/>
                  </a:lnTo>
                  <a:lnTo>
                    <a:pt x="0" y="461962"/>
                  </a:lnTo>
                  <a:lnTo>
                    <a:pt x="2384" y="414729"/>
                  </a:lnTo>
                  <a:lnTo>
                    <a:pt x="9384" y="368860"/>
                  </a:lnTo>
                  <a:lnTo>
                    <a:pt x="20767" y="324588"/>
                  </a:lnTo>
                  <a:lnTo>
                    <a:pt x="36300" y="282145"/>
                  </a:lnTo>
                  <a:lnTo>
                    <a:pt x="55751" y="241763"/>
                  </a:lnTo>
                  <a:lnTo>
                    <a:pt x="78889" y="203674"/>
                  </a:lnTo>
                  <a:lnTo>
                    <a:pt x="105481" y="168111"/>
                  </a:lnTo>
                  <a:lnTo>
                    <a:pt x="135294" y="135305"/>
                  </a:lnTo>
                  <a:lnTo>
                    <a:pt x="168097" y="105489"/>
                  </a:lnTo>
                  <a:lnTo>
                    <a:pt x="203658" y="78895"/>
                  </a:lnTo>
                  <a:lnTo>
                    <a:pt x="241744" y="55756"/>
                  </a:lnTo>
                  <a:lnTo>
                    <a:pt x="282123" y="36303"/>
                  </a:lnTo>
                  <a:lnTo>
                    <a:pt x="324562" y="20768"/>
                  </a:lnTo>
                  <a:lnTo>
                    <a:pt x="368831" y="9385"/>
                  </a:lnTo>
                  <a:lnTo>
                    <a:pt x="414696" y="2385"/>
                  </a:lnTo>
                  <a:lnTo>
                    <a:pt x="461925" y="0"/>
                  </a:lnTo>
                  <a:lnTo>
                    <a:pt x="1385776" y="0"/>
                  </a:lnTo>
                  <a:lnTo>
                    <a:pt x="1433005" y="2385"/>
                  </a:lnTo>
                  <a:lnTo>
                    <a:pt x="1478870" y="9385"/>
                  </a:lnTo>
                  <a:lnTo>
                    <a:pt x="1523138" y="20768"/>
                  </a:lnTo>
                  <a:lnTo>
                    <a:pt x="1565578" y="36303"/>
                  </a:lnTo>
                  <a:lnTo>
                    <a:pt x="1605957" y="55756"/>
                  </a:lnTo>
                  <a:lnTo>
                    <a:pt x="1644042" y="78895"/>
                  </a:lnTo>
                  <a:lnTo>
                    <a:pt x="1679603" y="105489"/>
                  </a:lnTo>
                  <a:lnTo>
                    <a:pt x="1712406" y="135305"/>
                  </a:lnTo>
                  <a:lnTo>
                    <a:pt x="1742220" y="168111"/>
                  </a:lnTo>
                  <a:lnTo>
                    <a:pt x="1768811" y="203674"/>
                  </a:lnTo>
                  <a:lnTo>
                    <a:pt x="1791949" y="241763"/>
                  </a:lnTo>
                  <a:lnTo>
                    <a:pt x="1811400" y="282145"/>
                  </a:lnTo>
                  <a:lnTo>
                    <a:pt x="1826934" y="324588"/>
                  </a:lnTo>
                  <a:lnTo>
                    <a:pt x="1838316" y="368860"/>
                  </a:lnTo>
                  <a:lnTo>
                    <a:pt x="1845316" y="414729"/>
                  </a:lnTo>
                  <a:lnTo>
                    <a:pt x="1847701" y="461962"/>
                  </a:lnTo>
                  <a:lnTo>
                    <a:pt x="1845316" y="509195"/>
                  </a:lnTo>
                  <a:lnTo>
                    <a:pt x="1838316" y="555064"/>
                  </a:lnTo>
                  <a:lnTo>
                    <a:pt x="1826934" y="599336"/>
                  </a:lnTo>
                  <a:lnTo>
                    <a:pt x="1811400" y="641779"/>
                  </a:lnTo>
                  <a:lnTo>
                    <a:pt x="1791949" y="682161"/>
                  </a:lnTo>
                  <a:lnTo>
                    <a:pt x="1768811" y="720250"/>
                  </a:lnTo>
                  <a:lnTo>
                    <a:pt x="1742220" y="755813"/>
                  </a:lnTo>
                  <a:lnTo>
                    <a:pt x="1712406" y="788619"/>
                  </a:lnTo>
                  <a:lnTo>
                    <a:pt x="1679603" y="818435"/>
                  </a:lnTo>
                  <a:lnTo>
                    <a:pt x="1644042" y="845029"/>
                  </a:lnTo>
                  <a:lnTo>
                    <a:pt x="1605957" y="868168"/>
                  </a:lnTo>
                  <a:lnTo>
                    <a:pt x="1565578" y="887621"/>
                  </a:lnTo>
                  <a:lnTo>
                    <a:pt x="1523138" y="903156"/>
                  </a:lnTo>
                  <a:lnTo>
                    <a:pt x="1478870" y="914539"/>
                  </a:lnTo>
                  <a:lnTo>
                    <a:pt x="1433005" y="921539"/>
                  </a:lnTo>
                  <a:lnTo>
                    <a:pt x="1385776" y="92392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2894476" y="5769537"/>
            <a:ext cx="1285208" cy="6957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5435">
              <a:lnSpc>
                <a:spcPct val="115100"/>
              </a:lnSpc>
              <a:spcBef>
                <a:spcPts val="95"/>
              </a:spcBef>
            </a:pPr>
            <a:r>
              <a:rPr sz="2000" spc="-5" dirty="0">
                <a:solidFill>
                  <a:srgbClr val="1B2020"/>
                </a:solidFill>
                <a:latin typeface="Roboto"/>
                <a:cs typeface="Roboto"/>
              </a:rPr>
              <a:t>Other </a:t>
            </a:r>
            <a:r>
              <a:rPr sz="2000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B2020"/>
                </a:solidFill>
                <a:latin typeface="Roboto"/>
                <a:cs typeface="Roboto"/>
              </a:rPr>
              <a:t>app</a:t>
            </a:r>
            <a:r>
              <a:rPr sz="2000" spc="-15" dirty="0">
                <a:solidFill>
                  <a:srgbClr val="1B2020"/>
                </a:solidFill>
                <a:latin typeface="Roboto"/>
                <a:cs typeface="Roboto"/>
              </a:rPr>
              <a:t>li</a:t>
            </a:r>
            <a:r>
              <a:rPr sz="2000" spc="-10" dirty="0">
                <a:solidFill>
                  <a:srgbClr val="1B2020"/>
                </a:solidFill>
                <a:latin typeface="Roboto"/>
                <a:cs typeface="Roboto"/>
              </a:rPr>
              <a:t>a</a:t>
            </a:r>
            <a:r>
              <a:rPr sz="2000" spc="-30" dirty="0">
                <a:solidFill>
                  <a:srgbClr val="1B2020"/>
                </a:solidFill>
                <a:latin typeface="Roboto"/>
                <a:cs typeface="Roboto"/>
              </a:rPr>
              <a:t>n</a:t>
            </a:r>
            <a:r>
              <a:rPr sz="2000" spc="5" dirty="0">
                <a:solidFill>
                  <a:srgbClr val="1B2020"/>
                </a:solidFill>
                <a:latin typeface="Roboto"/>
                <a:cs typeface="Roboto"/>
              </a:rPr>
              <a:t>c</a:t>
            </a:r>
            <a:r>
              <a:rPr sz="2000" spc="15" dirty="0">
                <a:solidFill>
                  <a:srgbClr val="1B2020"/>
                </a:solidFill>
                <a:latin typeface="Roboto"/>
                <a:cs typeface="Roboto"/>
              </a:rPr>
              <a:t>e</a:t>
            </a:r>
            <a:r>
              <a:rPr sz="2000" spc="-5" dirty="0">
                <a:solidFill>
                  <a:srgbClr val="1B2020"/>
                </a:solidFill>
                <a:latin typeface="Roboto"/>
                <a:cs typeface="Roboto"/>
              </a:rPr>
              <a:t>s</a:t>
            </a:r>
            <a:endParaRPr sz="20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949111" y="6563319"/>
            <a:ext cx="4771779" cy="3723924"/>
            <a:chOff x="8949112" y="6688063"/>
            <a:chExt cx="4679950" cy="3599179"/>
          </a:xfrm>
        </p:grpSpPr>
        <p:sp>
          <p:nvSpPr>
            <p:cNvPr id="49" name="object 49"/>
            <p:cNvSpPr/>
            <p:nvPr/>
          </p:nvSpPr>
          <p:spPr>
            <a:xfrm>
              <a:off x="9006262" y="6741539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8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63400" y="6741540"/>
              <a:ext cx="85725" cy="56515"/>
            </a:xfrm>
            <a:custGeom>
              <a:avLst/>
              <a:gdLst/>
              <a:ahLst/>
              <a:cxnLst/>
              <a:rect l="l" t="t" r="r" b="b"/>
              <a:pathLst>
                <a:path w="85725" h="56515">
                  <a:moveTo>
                    <a:pt x="0" y="56431"/>
                  </a:moveTo>
                  <a:lnTo>
                    <a:pt x="42862" y="0"/>
                  </a:lnTo>
                  <a:lnTo>
                    <a:pt x="85725" y="56431"/>
                  </a:lnTo>
                </a:path>
              </a:pathLst>
            </a:custGeom>
            <a:ln w="284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04711" y="6702667"/>
              <a:ext cx="6350" cy="300355"/>
            </a:xfrm>
            <a:custGeom>
              <a:avLst/>
              <a:gdLst/>
              <a:ahLst/>
              <a:cxnLst/>
              <a:rect l="l" t="t" r="r" b="b"/>
              <a:pathLst>
                <a:path w="6350" h="300354">
                  <a:moveTo>
                    <a:pt x="6230" y="299853"/>
                  </a:moveTo>
                  <a:lnTo>
                    <a:pt x="0" y="0"/>
                  </a:lnTo>
                </a:path>
              </a:pathLst>
            </a:custGeom>
            <a:ln w="288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263058" y="6702668"/>
              <a:ext cx="85725" cy="59055"/>
            </a:xfrm>
            <a:custGeom>
              <a:avLst/>
              <a:gdLst/>
              <a:ahLst/>
              <a:cxnLst/>
              <a:rect l="l" t="t" r="r" b="b"/>
              <a:pathLst>
                <a:path w="85725" h="59054">
                  <a:moveTo>
                    <a:pt x="0" y="58601"/>
                  </a:moveTo>
                  <a:lnTo>
                    <a:pt x="41654" y="0"/>
                  </a:lnTo>
                  <a:lnTo>
                    <a:pt x="85706" y="56821"/>
                  </a:lnTo>
                </a:path>
              </a:pathLst>
            </a:custGeom>
            <a:ln w="286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571348" y="6750958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7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528486" y="6750958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>
                  <a:moveTo>
                    <a:pt x="0" y="56658"/>
                  </a:moveTo>
                  <a:lnTo>
                    <a:pt x="42862" y="0"/>
                  </a:lnTo>
                  <a:lnTo>
                    <a:pt x="85725" y="56658"/>
                  </a:lnTo>
                </a:path>
              </a:pathLst>
            </a:custGeom>
            <a:ln w="28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6043" y="8753721"/>
              <a:ext cx="1533525" cy="1533525"/>
            </a:xfrm>
            <a:custGeom>
              <a:avLst/>
              <a:gdLst/>
              <a:ahLst/>
              <a:cxnLst/>
              <a:rect l="l" t="t" r="r" b="b"/>
              <a:pathLst>
                <a:path w="1533525" h="1533525">
                  <a:moveTo>
                    <a:pt x="766762" y="1533525"/>
                  </a:moveTo>
                  <a:lnTo>
                    <a:pt x="0" y="766762"/>
                  </a:lnTo>
                  <a:lnTo>
                    <a:pt x="766762" y="0"/>
                  </a:lnTo>
                  <a:lnTo>
                    <a:pt x="1533525" y="766762"/>
                  </a:lnTo>
                  <a:lnTo>
                    <a:pt x="766762" y="1533525"/>
                  </a:lnTo>
                  <a:close/>
                </a:path>
              </a:pathLst>
            </a:custGeom>
            <a:solidFill>
              <a:srgbClr val="C8E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1410577" y="5231408"/>
            <a:ext cx="899322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CC81"/>
                </a:solidFill>
                <a:latin typeface="Roboto"/>
                <a:cs typeface="Roboto"/>
              </a:rPr>
              <a:t>O</a:t>
            </a:r>
            <a:r>
              <a:rPr sz="1900" b="1" spc="-10" dirty="0">
                <a:solidFill>
                  <a:srgbClr val="FFCC81"/>
                </a:solidFill>
                <a:latin typeface="Roboto"/>
                <a:cs typeface="Roboto"/>
              </a:rPr>
              <a:t>N</a:t>
            </a:r>
            <a:r>
              <a:rPr sz="1900" b="1" spc="-65" dirty="0">
                <a:solidFill>
                  <a:srgbClr val="FFCC81"/>
                </a:solidFill>
                <a:latin typeface="Roboto"/>
                <a:cs typeface="Roboto"/>
              </a:rPr>
              <a:t>/</a:t>
            </a:r>
            <a:r>
              <a:rPr sz="1900" b="1" spc="-5" dirty="0">
                <a:solidFill>
                  <a:srgbClr val="FFCC81"/>
                </a:solidFill>
                <a:latin typeface="Roboto"/>
                <a:cs typeface="Roboto"/>
              </a:rPr>
              <a:t>O</a:t>
            </a:r>
            <a:r>
              <a:rPr sz="1900" b="1" spc="-25" dirty="0">
                <a:solidFill>
                  <a:srgbClr val="FFCC81"/>
                </a:solidFill>
                <a:latin typeface="Roboto"/>
                <a:cs typeface="Roboto"/>
              </a:rPr>
              <a:t>F</a:t>
            </a:r>
            <a:r>
              <a:rPr sz="1900" b="1" spc="-20" dirty="0">
                <a:solidFill>
                  <a:srgbClr val="FFCC81"/>
                </a:solidFill>
                <a:latin typeface="Roboto"/>
                <a:cs typeface="Roboto"/>
              </a:rPr>
              <a:t>F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66173" y="9342999"/>
            <a:ext cx="1068956" cy="2872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dirty="0">
                <a:solidFill>
                  <a:srgbClr val="1B2020"/>
                </a:solidFill>
                <a:latin typeface="Roboto"/>
                <a:cs typeface="Roboto"/>
              </a:rPr>
              <a:t>counter=0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538646" y="0"/>
            <a:ext cx="2749550" cy="3164205"/>
          </a:xfrm>
          <a:custGeom>
            <a:avLst/>
            <a:gdLst/>
            <a:ahLst/>
            <a:cxnLst/>
            <a:rect l="l" t="t" r="r" b="b"/>
            <a:pathLst>
              <a:path w="2749550" h="3164205">
                <a:moveTo>
                  <a:pt x="1719261" y="3163856"/>
                </a:moveTo>
                <a:lnTo>
                  <a:pt x="1671138" y="3163195"/>
                </a:lnTo>
                <a:lnTo>
                  <a:pt x="1623343" y="3161225"/>
                </a:lnTo>
                <a:lnTo>
                  <a:pt x="1575891" y="3157963"/>
                </a:lnTo>
                <a:lnTo>
                  <a:pt x="1528801" y="3153426"/>
                </a:lnTo>
                <a:lnTo>
                  <a:pt x="1482090" y="3147631"/>
                </a:lnTo>
                <a:lnTo>
                  <a:pt x="1435775" y="3140595"/>
                </a:lnTo>
                <a:lnTo>
                  <a:pt x="1389873" y="3132336"/>
                </a:lnTo>
                <a:lnTo>
                  <a:pt x="1344402" y="3122870"/>
                </a:lnTo>
                <a:lnTo>
                  <a:pt x="1299378" y="3112216"/>
                </a:lnTo>
                <a:lnTo>
                  <a:pt x="1254820" y="3100391"/>
                </a:lnTo>
                <a:lnTo>
                  <a:pt x="1210744" y="3087411"/>
                </a:lnTo>
                <a:lnTo>
                  <a:pt x="1167167" y="3073293"/>
                </a:lnTo>
                <a:lnTo>
                  <a:pt x="1124107" y="3058056"/>
                </a:lnTo>
                <a:lnTo>
                  <a:pt x="1081581" y="3041716"/>
                </a:lnTo>
                <a:lnTo>
                  <a:pt x="1039606" y="3024291"/>
                </a:lnTo>
                <a:lnTo>
                  <a:pt x="998199" y="3005797"/>
                </a:lnTo>
                <a:lnTo>
                  <a:pt x="957378" y="2986252"/>
                </a:lnTo>
                <a:lnTo>
                  <a:pt x="917160" y="2965674"/>
                </a:lnTo>
                <a:lnTo>
                  <a:pt x="877562" y="2944079"/>
                </a:lnTo>
                <a:lnTo>
                  <a:pt x="838602" y="2921485"/>
                </a:lnTo>
                <a:lnTo>
                  <a:pt x="800296" y="2897909"/>
                </a:lnTo>
                <a:lnTo>
                  <a:pt x="762662" y="2873368"/>
                </a:lnTo>
                <a:lnTo>
                  <a:pt x="725716" y="2847879"/>
                </a:lnTo>
                <a:lnTo>
                  <a:pt x="689478" y="2821460"/>
                </a:lnTo>
                <a:lnTo>
                  <a:pt x="653962" y="2794128"/>
                </a:lnTo>
                <a:lnTo>
                  <a:pt x="619188" y="2765900"/>
                </a:lnTo>
                <a:lnTo>
                  <a:pt x="585171" y="2736793"/>
                </a:lnTo>
                <a:lnTo>
                  <a:pt x="551930" y="2706825"/>
                </a:lnTo>
                <a:lnTo>
                  <a:pt x="519481" y="2676013"/>
                </a:lnTo>
                <a:lnTo>
                  <a:pt x="487842" y="2644374"/>
                </a:lnTo>
                <a:lnTo>
                  <a:pt x="457030" y="2611925"/>
                </a:lnTo>
                <a:lnTo>
                  <a:pt x="427062" y="2578684"/>
                </a:lnTo>
                <a:lnTo>
                  <a:pt x="397955" y="2544667"/>
                </a:lnTo>
                <a:lnTo>
                  <a:pt x="369727" y="2509893"/>
                </a:lnTo>
                <a:lnTo>
                  <a:pt x="342395" y="2474377"/>
                </a:lnTo>
                <a:lnTo>
                  <a:pt x="315976" y="2438138"/>
                </a:lnTo>
                <a:lnTo>
                  <a:pt x="290487" y="2401193"/>
                </a:lnTo>
                <a:lnTo>
                  <a:pt x="265946" y="2363559"/>
                </a:lnTo>
                <a:lnTo>
                  <a:pt x="242370" y="2325253"/>
                </a:lnTo>
                <a:lnTo>
                  <a:pt x="219776" y="2286293"/>
                </a:lnTo>
                <a:lnTo>
                  <a:pt x="198181" y="2246695"/>
                </a:lnTo>
                <a:lnTo>
                  <a:pt x="177603" y="2206477"/>
                </a:lnTo>
                <a:lnTo>
                  <a:pt x="158058" y="2165656"/>
                </a:lnTo>
                <a:lnTo>
                  <a:pt x="139564" y="2124249"/>
                </a:lnTo>
                <a:lnTo>
                  <a:pt x="122139" y="2082274"/>
                </a:lnTo>
                <a:lnTo>
                  <a:pt x="105799" y="2039748"/>
                </a:lnTo>
                <a:lnTo>
                  <a:pt x="90562" y="1996688"/>
                </a:lnTo>
                <a:lnTo>
                  <a:pt x="76444" y="1953111"/>
                </a:lnTo>
                <a:lnTo>
                  <a:pt x="63464" y="1909035"/>
                </a:lnTo>
                <a:lnTo>
                  <a:pt x="51638" y="1864476"/>
                </a:lnTo>
                <a:lnTo>
                  <a:pt x="40984" y="1819453"/>
                </a:lnTo>
                <a:lnTo>
                  <a:pt x="31519" y="1773982"/>
                </a:lnTo>
                <a:lnTo>
                  <a:pt x="23260" y="1728080"/>
                </a:lnTo>
                <a:lnTo>
                  <a:pt x="16224" y="1681765"/>
                </a:lnTo>
                <a:lnTo>
                  <a:pt x="10429" y="1635054"/>
                </a:lnTo>
                <a:lnTo>
                  <a:pt x="5892" y="1587964"/>
                </a:lnTo>
                <a:lnTo>
                  <a:pt x="2629" y="1540512"/>
                </a:lnTo>
                <a:lnTo>
                  <a:pt x="659" y="1492716"/>
                </a:lnTo>
                <a:lnTo>
                  <a:pt x="0" y="1444550"/>
                </a:lnTo>
                <a:lnTo>
                  <a:pt x="659" y="1396470"/>
                </a:lnTo>
                <a:lnTo>
                  <a:pt x="2629" y="1348675"/>
                </a:lnTo>
                <a:lnTo>
                  <a:pt x="5892" y="1301223"/>
                </a:lnTo>
                <a:lnTo>
                  <a:pt x="10429" y="1254133"/>
                </a:lnTo>
                <a:lnTo>
                  <a:pt x="16224" y="1207422"/>
                </a:lnTo>
                <a:lnTo>
                  <a:pt x="23260" y="1161107"/>
                </a:lnTo>
                <a:lnTo>
                  <a:pt x="31519" y="1115205"/>
                </a:lnTo>
                <a:lnTo>
                  <a:pt x="40984" y="1069734"/>
                </a:lnTo>
                <a:lnTo>
                  <a:pt x="51638" y="1024710"/>
                </a:lnTo>
                <a:lnTo>
                  <a:pt x="63464" y="980152"/>
                </a:lnTo>
                <a:lnTo>
                  <a:pt x="76444" y="936076"/>
                </a:lnTo>
                <a:lnTo>
                  <a:pt x="90562" y="892499"/>
                </a:lnTo>
                <a:lnTo>
                  <a:pt x="105799" y="849439"/>
                </a:lnTo>
                <a:lnTo>
                  <a:pt x="122139" y="806913"/>
                </a:lnTo>
                <a:lnTo>
                  <a:pt x="139564" y="764938"/>
                </a:lnTo>
                <a:lnTo>
                  <a:pt x="158058" y="723531"/>
                </a:lnTo>
                <a:lnTo>
                  <a:pt x="177603" y="682710"/>
                </a:lnTo>
                <a:lnTo>
                  <a:pt x="198181" y="642492"/>
                </a:lnTo>
                <a:lnTo>
                  <a:pt x="219776" y="602894"/>
                </a:lnTo>
                <a:lnTo>
                  <a:pt x="242370" y="563934"/>
                </a:lnTo>
                <a:lnTo>
                  <a:pt x="265946" y="525628"/>
                </a:lnTo>
                <a:lnTo>
                  <a:pt x="290487" y="487994"/>
                </a:lnTo>
                <a:lnTo>
                  <a:pt x="315976" y="451048"/>
                </a:lnTo>
                <a:lnTo>
                  <a:pt x="342395" y="414810"/>
                </a:lnTo>
                <a:lnTo>
                  <a:pt x="369727" y="379294"/>
                </a:lnTo>
                <a:lnTo>
                  <a:pt x="397955" y="344520"/>
                </a:lnTo>
                <a:lnTo>
                  <a:pt x="427062" y="310503"/>
                </a:lnTo>
                <a:lnTo>
                  <a:pt x="457030" y="277262"/>
                </a:lnTo>
                <a:lnTo>
                  <a:pt x="487842" y="244813"/>
                </a:lnTo>
                <a:lnTo>
                  <a:pt x="519481" y="213174"/>
                </a:lnTo>
                <a:lnTo>
                  <a:pt x="551930" y="182362"/>
                </a:lnTo>
                <a:lnTo>
                  <a:pt x="585171" y="152394"/>
                </a:lnTo>
                <a:lnTo>
                  <a:pt x="619188" y="123287"/>
                </a:lnTo>
                <a:lnTo>
                  <a:pt x="653962" y="95059"/>
                </a:lnTo>
                <a:lnTo>
                  <a:pt x="689478" y="67727"/>
                </a:lnTo>
                <a:lnTo>
                  <a:pt x="725716" y="41308"/>
                </a:lnTo>
                <a:lnTo>
                  <a:pt x="762662" y="15819"/>
                </a:lnTo>
                <a:lnTo>
                  <a:pt x="786922" y="0"/>
                </a:lnTo>
                <a:lnTo>
                  <a:pt x="2651601" y="0"/>
                </a:lnTo>
                <a:lnTo>
                  <a:pt x="2675861" y="15819"/>
                </a:lnTo>
                <a:lnTo>
                  <a:pt x="2712806" y="41308"/>
                </a:lnTo>
                <a:lnTo>
                  <a:pt x="2749352" y="67963"/>
                </a:lnTo>
                <a:lnTo>
                  <a:pt x="2749352" y="2821224"/>
                </a:lnTo>
                <a:lnTo>
                  <a:pt x="2712806" y="2847879"/>
                </a:lnTo>
                <a:lnTo>
                  <a:pt x="2675861" y="2873368"/>
                </a:lnTo>
                <a:lnTo>
                  <a:pt x="2638227" y="2897909"/>
                </a:lnTo>
                <a:lnTo>
                  <a:pt x="2599921" y="2921485"/>
                </a:lnTo>
                <a:lnTo>
                  <a:pt x="2560961" y="2944079"/>
                </a:lnTo>
                <a:lnTo>
                  <a:pt x="2521363" y="2965674"/>
                </a:lnTo>
                <a:lnTo>
                  <a:pt x="2481145" y="2986252"/>
                </a:lnTo>
                <a:lnTo>
                  <a:pt x="2440324" y="3005797"/>
                </a:lnTo>
                <a:lnTo>
                  <a:pt x="2398917" y="3024291"/>
                </a:lnTo>
                <a:lnTo>
                  <a:pt x="2356942" y="3041716"/>
                </a:lnTo>
                <a:lnTo>
                  <a:pt x="2314416" y="3058056"/>
                </a:lnTo>
                <a:lnTo>
                  <a:pt x="2271356" y="3073293"/>
                </a:lnTo>
                <a:lnTo>
                  <a:pt x="2227779" y="3087411"/>
                </a:lnTo>
                <a:lnTo>
                  <a:pt x="2183703" y="3100391"/>
                </a:lnTo>
                <a:lnTo>
                  <a:pt x="2139144" y="3112216"/>
                </a:lnTo>
                <a:lnTo>
                  <a:pt x="2094121" y="3122870"/>
                </a:lnTo>
                <a:lnTo>
                  <a:pt x="2048650" y="3132336"/>
                </a:lnTo>
                <a:lnTo>
                  <a:pt x="2002748" y="3140595"/>
                </a:lnTo>
                <a:lnTo>
                  <a:pt x="1956433" y="3147631"/>
                </a:lnTo>
                <a:lnTo>
                  <a:pt x="1909722" y="3153426"/>
                </a:lnTo>
                <a:lnTo>
                  <a:pt x="1862632" y="3157963"/>
                </a:lnTo>
                <a:lnTo>
                  <a:pt x="1815180" y="3161225"/>
                </a:lnTo>
                <a:lnTo>
                  <a:pt x="1767384" y="3163195"/>
                </a:lnTo>
                <a:lnTo>
                  <a:pt x="1719261" y="3163856"/>
                </a:lnTo>
                <a:close/>
              </a:path>
            </a:pathLst>
          </a:custGeom>
          <a:solidFill>
            <a:srgbClr val="FF904D">
              <a:alpha val="4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0"/>
            <a:ext cx="1812289" cy="2047239"/>
          </a:xfrm>
          <a:custGeom>
            <a:avLst/>
            <a:gdLst/>
            <a:ahLst/>
            <a:cxnLst/>
            <a:rect l="l" t="t" r="r" b="b"/>
            <a:pathLst>
              <a:path w="1812289" h="2047239">
                <a:moveTo>
                  <a:pt x="0" y="2047217"/>
                </a:moveTo>
                <a:lnTo>
                  <a:pt x="0" y="0"/>
                </a:lnTo>
                <a:lnTo>
                  <a:pt x="1808399" y="0"/>
                </a:lnTo>
                <a:lnTo>
                  <a:pt x="1809403" y="16342"/>
                </a:lnTo>
                <a:lnTo>
                  <a:pt x="1811180" y="64567"/>
                </a:lnTo>
                <a:lnTo>
                  <a:pt x="1811775" y="113094"/>
                </a:lnTo>
                <a:lnTo>
                  <a:pt x="1811180" y="161602"/>
                </a:lnTo>
                <a:lnTo>
                  <a:pt x="1809403" y="209827"/>
                </a:lnTo>
                <a:lnTo>
                  <a:pt x="1806459" y="257745"/>
                </a:lnTo>
                <a:lnTo>
                  <a:pt x="1802361" y="305342"/>
                </a:lnTo>
                <a:lnTo>
                  <a:pt x="1797123" y="352604"/>
                </a:lnTo>
                <a:lnTo>
                  <a:pt x="1790759" y="399518"/>
                </a:lnTo>
                <a:lnTo>
                  <a:pt x="1783283" y="446069"/>
                </a:lnTo>
                <a:lnTo>
                  <a:pt x="1774709" y="492244"/>
                </a:lnTo>
                <a:lnTo>
                  <a:pt x="1765050" y="538028"/>
                </a:lnTo>
                <a:lnTo>
                  <a:pt x="1754321" y="583409"/>
                </a:lnTo>
                <a:lnTo>
                  <a:pt x="1742536" y="628371"/>
                </a:lnTo>
                <a:lnTo>
                  <a:pt x="1729708" y="672902"/>
                </a:lnTo>
                <a:lnTo>
                  <a:pt x="1715851" y="716987"/>
                </a:lnTo>
                <a:lnTo>
                  <a:pt x="1700979" y="760612"/>
                </a:lnTo>
                <a:lnTo>
                  <a:pt x="1685107" y="803764"/>
                </a:lnTo>
                <a:lnTo>
                  <a:pt x="1668247" y="846428"/>
                </a:lnTo>
                <a:lnTo>
                  <a:pt x="1650414" y="888591"/>
                </a:lnTo>
                <a:lnTo>
                  <a:pt x="1631621" y="930239"/>
                </a:lnTo>
                <a:lnTo>
                  <a:pt x="1611883" y="971357"/>
                </a:lnTo>
                <a:lnTo>
                  <a:pt x="1591214" y="1011933"/>
                </a:lnTo>
                <a:lnTo>
                  <a:pt x="1569627" y="1051952"/>
                </a:lnTo>
                <a:lnTo>
                  <a:pt x="1547135" y="1091400"/>
                </a:lnTo>
                <a:lnTo>
                  <a:pt x="1523754" y="1130264"/>
                </a:lnTo>
                <a:lnTo>
                  <a:pt x="1499497" y="1168529"/>
                </a:lnTo>
                <a:lnTo>
                  <a:pt x="1474378" y="1206182"/>
                </a:lnTo>
                <a:lnTo>
                  <a:pt x="1448410" y="1243209"/>
                </a:lnTo>
                <a:lnTo>
                  <a:pt x="1421608" y="1279596"/>
                </a:lnTo>
                <a:lnTo>
                  <a:pt x="1393985" y="1315328"/>
                </a:lnTo>
                <a:lnTo>
                  <a:pt x="1365556" y="1350393"/>
                </a:lnTo>
                <a:lnTo>
                  <a:pt x="1336334" y="1384776"/>
                </a:lnTo>
                <a:lnTo>
                  <a:pt x="1306333" y="1418464"/>
                </a:lnTo>
                <a:lnTo>
                  <a:pt x="1275567" y="1451441"/>
                </a:lnTo>
                <a:lnTo>
                  <a:pt x="1244049" y="1483696"/>
                </a:lnTo>
                <a:lnTo>
                  <a:pt x="1211795" y="1515213"/>
                </a:lnTo>
                <a:lnTo>
                  <a:pt x="1178817" y="1545979"/>
                </a:lnTo>
                <a:lnTo>
                  <a:pt x="1145130" y="1575980"/>
                </a:lnTo>
                <a:lnTo>
                  <a:pt x="1110747" y="1605202"/>
                </a:lnTo>
                <a:lnTo>
                  <a:pt x="1075682" y="1633632"/>
                </a:lnTo>
                <a:lnTo>
                  <a:pt x="1039949" y="1661255"/>
                </a:lnTo>
                <a:lnTo>
                  <a:pt x="1003563" y="1688057"/>
                </a:lnTo>
                <a:lnTo>
                  <a:pt x="966536" y="1714024"/>
                </a:lnTo>
                <a:lnTo>
                  <a:pt x="928883" y="1739144"/>
                </a:lnTo>
                <a:lnTo>
                  <a:pt x="890618" y="1763401"/>
                </a:lnTo>
                <a:lnTo>
                  <a:pt x="851754" y="1786782"/>
                </a:lnTo>
                <a:lnTo>
                  <a:pt x="812306" y="1809273"/>
                </a:lnTo>
                <a:lnTo>
                  <a:pt x="772287" y="1830860"/>
                </a:lnTo>
                <a:lnTo>
                  <a:pt x="731711" y="1851530"/>
                </a:lnTo>
                <a:lnTo>
                  <a:pt x="690592" y="1871268"/>
                </a:lnTo>
                <a:lnTo>
                  <a:pt x="648944" y="1890060"/>
                </a:lnTo>
                <a:lnTo>
                  <a:pt x="606781" y="1907893"/>
                </a:lnTo>
                <a:lnTo>
                  <a:pt x="564117" y="1924753"/>
                </a:lnTo>
                <a:lnTo>
                  <a:pt x="520965" y="1940626"/>
                </a:lnTo>
                <a:lnTo>
                  <a:pt x="477340" y="1955498"/>
                </a:lnTo>
                <a:lnTo>
                  <a:pt x="433255" y="1969355"/>
                </a:lnTo>
                <a:lnTo>
                  <a:pt x="388725" y="1982183"/>
                </a:lnTo>
                <a:lnTo>
                  <a:pt x="343762" y="1993968"/>
                </a:lnTo>
                <a:lnTo>
                  <a:pt x="298382" y="2004697"/>
                </a:lnTo>
                <a:lnTo>
                  <a:pt x="252597" y="2014355"/>
                </a:lnTo>
                <a:lnTo>
                  <a:pt x="206422" y="2022929"/>
                </a:lnTo>
                <a:lnTo>
                  <a:pt x="159871" y="2030405"/>
                </a:lnTo>
                <a:lnTo>
                  <a:pt x="112957" y="2036769"/>
                </a:lnTo>
                <a:lnTo>
                  <a:pt x="65695" y="2042007"/>
                </a:lnTo>
                <a:lnTo>
                  <a:pt x="18098" y="2046105"/>
                </a:lnTo>
                <a:lnTo>
                  <a:pt x="0" y="2047217"/>
                </a:lnTo>
                <a:close/>
              </a:path>
            </a:pathLst>
          </a:custGeom>
          <a:solidFill>
            <a:srgbClr val="FF904D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11897223" y="3104717"/>
            <a:ext cx="3022990" cy="6450511"/>
            <a:chOff x="11897223" y="3320798"/>
            <a:chExt cx="2964815" cy="6234430"/>
          </a:xfrm>
        </p:grpSpPr>
        <p:sp>
          <p:nvSpPr>
            <p:cNvPr id="61" name="object 61"/>
            <p:cNvSpPr/>
            <p:nvPr/>
          </p:nvSpPr>
          <p:spPr>
            <a:xfrm>
              <a:off x="14837221" y="4711359"/>
              <a:ext cx="0" cy="4829810"/>
            </a:xfrm>
            <a:custGeom>
              <a:avLst/>
              <a:gdLst/>
              <a:ahLst/>
              <a:cxnLst/>
              <a:rect l="l" t="t" r="r" b="b"/>
              <a:pathLst>
                <a:path h="4829809">
                  <a:moveTo>
                    <a:pt x="0" y="0"/>
                  </a:moveTo>
                  <a:lnTo>
                    <a:pt x="0" y="4829187"/>
                  </a:lnTo>
                </a:path>
              </a:pathLst>
            </a:custGeom>
            <a:ln w="28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662152" y="4713874"/>
              <a:ext cx="185420" cy="16510"/>
            </a:xfrm>
            <a:custGeom>
              <a:avLst/>
              <a:gdLst/>
              <a:ahLst/>
              <a:cxnLst/>
              <a:rect l="l" t="t" r="r" b="b"/>
              <a:pathLst>
                <a:path w="185419" h="16510">
                  <a:moveTo>
                    <a:pt x="185118" y="0"/>
                  </a:moveTo>
                  <a:lnTo>
                    <a:pt x="0" y="1649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662152" y="4682588"/>
              <a:ext cx="60960" cy="85725"/>
            </a:xfrm>
            <a:custGeom>
              <a:avLst/>
              <a:gdLst/>
              <a:ahLst/>
              <a:cxnLst/>
              <a:rect l="l" t="t" r="r" b="b"/>
              <a:pathLst>
                <a:path w="60959" h="85725">
                  <a:moveTo>
                    <a:pt x="60855" y="85386"/>
                  </a:moveTo>
                  <a:lnTo>
                    <a:pt x="0" y="47776"/>
                  </a:lnTo>
                  <a:lnTo>
                    <a:pt x="53248" y="0"/>
                  </a:lnTo>
                </a:path>
              </a:pathLst>
            </a:custGeom>
            <a:ln w="286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911510" y="3335086"/>
              <a:ext cx="1829435" cy="0"/>
            </a:xfrm>
            <a:custGeom>
              <a:avLst/>
              <a:gdLst/>
              <a:ahLst/>
              <a:cxnLst/>
              <a:rect l="l" t="t" r="r" b="b"/>
              <a:pathLst>
                <a:path w="1829434">
                  <a:moveTo>
                    <a:pt x="0" y="0"/>
                  </a:moveTo>
                  <a:lnTo>
                    <a:pt x="1828876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733789" y="3335113"/>
              <a:ext cx="0" cy="938530"/>
            </a:xfrm>
            <a:custGeom>
              <a:avLst/>
              <a:gdLst/>
              <a:ahLst/>
              <a:cxnLst/>
              <a:rect l="l" t="t" r="r" b="b"/>
              <a:pathLst>
                <a:path h="938529">
                  <a:moveTo>
                    <a:pt x="0" y="0"/>
                  </a:moveTo>
                  <a:lnTo>
                    <a:pt x="0" y="938217"/>
                  </a:lnTo>
                </a:path>
              </a:pathLst>
            </a:custGeom>
            <a:ln w="2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690926" y="4215994"/>
              <a:ext cx="85725" cy="57785"/>
            </a:xfrm>
            <a:custGeom>
              <a:avLst/>
              <a:gdLst/>
              <a:ahLst/>
              <a:cxnLst/>
              <a:rect l="l" t="t" r="r" b="b"/>
              <a:pathLst>
                <a:path w="85725" h="57785">
                  <a:moveTo>
                    <a:pt x="85725" y="0"/>
                  </a:moveTo>
                  <a:lnTo>
                    <a:pt x="42862" y="57338"/>
                  </a:lnTo>
                  <a:lnTo>
                    <a:pt x="0" y="0"/>
                  </a:lnTo>
                </a:path>
              </a:pathLst>
            </a:custGeom>
            <a:ln w="28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2491438" y="2956079"/>
            <a:ext cx="422144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b="1" spc="20" dirty="0">
                <a:solidFill>
                  <a:srgbClr val="FFCC81"/>
                </a:solidFill>
                <a:latin typeface="Roboto"/>
                <a:cs typeface="Roboto"/>
              </a:rPr>
              <a:t>N</a:t>
            </a:r>
            <a:r>
              <a:rPr sz="2150" b="1" spc="30" dirty="0">
                <a:solidFill>
                  <a:srgbClr val="FFCC81"/>
                </a:solidFill>
                <a:latin typeface="Roboto"/>
                <a:cs typeface="Roboto"/>
              </a:rPr>
              <a:t>O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761959" y="3800447"/>
            <a:ext cx="509551" cy="3321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b="1" spc="-25" dirty="0">
                <a:solidFill>
                  <a:srgbClr val="FFCC81"/>
                </a:solidFill>
                <a:latin typeface="Roboto"/>
                <a:cs typeface="Roboto"/>
              </a:rPr>
              <a:t>Y</a:t>
            </a:r>
            <a:r>
              <a:rPr sz="2050" b="1" spc="25" dirty="0">
                <a:solidFill>
                  <a:srgbClr val="FFCC81"/>
                </a:solidFill>
                <a:latin typeface="Roboto"/>
                <a:cs typeface="Roboto"/>
              </a:rPr>
              <a:t>E</a:t>
            </a:r>
            <a:r>
              <a:rPr sz="2050" b="1" spc="10" dirty="0">
                <a:solidFill>
                  <a:srgbClr val="FFCC81"/>
                </a:solidFill>
                <a:latin typeface="Roboto"/>
                <a:cs typeface="Roboto"/>
              </a:rPr>
              <a:t>S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803483" y="2728913"/>
            <a:ext cx="1126580" cy="1143195"/>
          </a:xfrm>
          <a:custGeom>
            <a:avLst/>
            <a:gdLst/>
            <a:ahLst/>
            <a:cxnLst/>
            <a:rect l="l" t="t" r="r" b="b"/>
            <a:pathLst>
              <a:path w="1104900" h="1104900">
                <a:moveTo>
                  <a:pt x="552450" y="1104900"/>
                </a:moveTo>
                <a:lnTo>
                  <a:pt x="0" y="552450"/>
                </a:lnTo>
                <a:lnTo>
                  <a:pt x="552450" y="0"/>
                </a:lnTo>
                <a:lnTo>
                  <a:pt x="1104900" y="552450"/>
                </a:lnTo>
                <a:lnTo>
                  <a:pt x="552450" y="1104900"/>
                </a:lnTo>
                <a:close/>
              </a:path>
            </a:pathLst>
          </a:custGeom>
          <a:solidFill>
            <a:srgbClr val="C8E2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896184" y="3173767"/>
            <a:ext cx="94075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solidFill>
                  <a:srgbClr val="1B2020"/>
                </a:solidFill>
                <a:latin typeface="Roboto"/>
                <a:cs typeface="Roboto"/>
              </a:rPr>
              <a:t>counter</a:t>
            </a:r>
            <a:r>
              <a:rPr sz="1400" spc="-40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1400" spc="10" dirty="0">
                <a:solidFill>
                  <a:srgbClr val="1B2020"/>
                </a:solidFill>
                <a:latin typeface="Roboto"/>
                <a:cs typeface="Roboto"/>
              </a:rPr>
              <a:t>&gt;</a:t>
            </a:r>
            <a:r>
              <a:rPr sz="1400" spc="-35" dirty="0">
                <a:solidFill>
                  <a:srgbClr val="1B2020"/>
                </a:solidFill>
                <a:latin typeface="Roboto"/>
                <a:cs typeface="Roboto"/>
              </a:rPr>
              <a:t> </a:t>
            </a:r>
            <a:r>
              <a:rPr sz="1400" spc="10" dirty="0">
                <a:solidFill>
                  <a:srgbClr val="1B2020"/>
                </a:solidFill>
                <a:latin typeface="Roboto"/>
                <a:cs typeface="Roboto"/>
              </a:rPr>
              <a:t>0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300299" y="2363534"/>
            <a:ext cx="117190" cy="404717"/>
            <a:chOff x="11300299" y="2377091"/>
            <a:chExt cx="114935" cy="391160"/>
          </a:xfrm>
        </p:grpSpPr>
        <p:sp>
          <p:nvSpPr>
            <p:cNvPr id="72" name="object 72"/>
            <p:cNvSpPr/>
            <p:nvPr/>
          </p:nvSpPr>
          <p:spPr>
            <a:xfrm>
              <a:off x="11357460" y="2377091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h="376555">
                  <a:moveTo>
                    <a:pt x="0" y="0"/>
                  </a:moveTo>
                  <a:lnTo>
                    <a:pt x="0" y="376293"/>
                  </a:lnTo>
                </a:path>
              </a:pathLst>
            </a:custGeom>
            <a:ln w="286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14598" y="2696171"/>
              <a:ext cx="85725" cy="57785"/>
            </a:xfrm>
            <a:custGeom>
              <a:avLst/>
              <a:gdLst/>
              <a:ahLst/>
              <a:cxnLst/>
              <a:rect l="l" t="t" r="r" b="b"/>
              <a:pathLst>
                <a:path w="85725" h="57785">
                  <a:moveTo>
                    <a:pt x="85725" y="0"/>
                  </a:moveTo>
                  <a:lnTo>
                    <a:pt x="42862" y="57215"/>
                  </a:lnTo>
                  <a:lnTo>
                    <a:pt x="0" y="0"/>
                  </a:lnTo>
                </a:path>
              </a:pathLst>
            </a:custGeom>
            <a:ln w="285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 animBg="1"/>
      <p:bldP spid="13" grpId="0"/>
      <p:bldP spid="14" grpId="0" animBg="1"/>
      <p:bldP spid="15" grpId="0"/>
      <p:bldP spid="20" grpId="0"/>
      <p:bldP spid="34" grpId="0"/>
      <p:bldP spid="35" grpId="0" animBg="1"/>
      <p:bldP spid="36" grpId="0"/>
      <p:bldP spid="47" grpId="0"/>
      <p:bldP spid="56" grpId="0"/>
      <p:bldP spid="57" grpId="0"/>
      <p:bldP spid="67" grpId="0"/>
      <p:bldP spid="68" grpId="0"/>
      <p:bldP spid="69" grpId="0" animBg="1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2419" y="3295319"/>
            <a:ext cx="9325832" cy="52421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145" y="1855968"/>
            <a:ext cx="5631815" cy="1141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Functionality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326" y="3735975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326" y="6129283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3521" y="3387348"/>
            <a:ext cx="6100445" cy="500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8585">
              <a:lnSpc>
                <a:spcPct val="116399"/>
              </a:lnSpc>
              <a:spcBef>
                <a:spcPts val="100"/>
              </a:spcBef>
            </a:pPr>
            <a:r>
              <a:rPr sz="3650" spc="30" dirty="0">
                <a:solidFill>
                  <a:srgbClr val="FFFFFF"/>
                </a:solidFill>
                <a:latin typeface="Roboto"/>
                <a:cs typeface="Roboto"/>
              </a:rPr>
              <a:t>CCTV </a:t>
            </a:r>
            <a:r>
              <a:rPr sz="3650" spc="-5" dirty="0">
                <a:solidFill>
                  <a:srgbClr val="FFFFFF"/>
                </a:solidFill>
                <a:latin typeface="Roboto"/>
                <a:cs typeface="Roboto"/>
              </a:rPr>
              <a:t>Camera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sz="3650" spc="-5" dirty="0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sz="3650" spc="-25" dirty="0">
                <a:solidFill>
                  <a:srgbClr val="FFFFFF"/>
                </a:solidFill>
                <a:latin typeface="Roboto"/>
                <a:cs typeface="Roboto"/>
              </a:rPr>
              <a:t>used </a:t>
            </a:r>
            <a:r>
              <a:rPr sz="3650" spc="-20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650" spc="-89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capture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live </a:t>
            </a:r>
            <a:r>
              <a:rPr sz="3650" spc="20" dirty="0">
                <a:solidFill>
                  <a:srgbClr val="FFFFFF"/>
                </a:solidFill>
                <a:latin typeface="Roboto"/>
                <a:cs typeface="Roboto"/>
              </a:rPr>
              <a:t>feed </a:t>
            </a:r>
            <a:r>
              <a:rPr sz="3650" spc="3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people </a:t>
            </a:r>
            <a:r>
              <a:rPr sz="36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entering/leaving</a:t>
            </a:r>
            <a:r>
              <a:rPr sz="36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15" dirty="0">
                <a:solidFill>
                  <a:srgbClr val="FFFFFF"/>
                </a:solidFill>
                <a:latin typeface="Roboto"/>
                <a:cs typeface="Roboto"/>
              </a:rPr>
              <a:t>room.</a:t>
            </a:r>
            <a:endParaRPr sz="3650" dirty="0">
              <a:latin typeface="Roboto"/>
              <a:cs typeface="Roboto"/>
            </a:endParaRPr>
          </a:p>
          <a:p>
            <a:pPr marL="12700" marR="5080">
              <a:lnSpc>
                <a:spcPct val="116399"/>
              </a:lnSpc>
              <a:spcBef>
                <a:spcPts val="3545"/>
              </a:spcBef>
            </a:pPr>
            <a:r>
              <a:rPr sz="3650" spc="10" dirty="0">
                <a:solidFill>
                  <a:srgbClr val="FFFFFF"/>
                </a:solidFill>
                <a:latin typeface="Roboto"/>
                <a:cs typeface="Roboto"/>
              </a:rPr>
              <a:t>AI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 model </a:t>
            </a:r>
            <a:r>
              <a:rPr sz="3650" spc="-55" dirty="0">
                <a:solidFill>
                  <a:srgbClr val="FFFFFF"/>
                </a:solidFill>
                <a:latin typeface="Roboto"/>
                <a:cs typeface="Roboto"/>
              </a:rPr>
              <a:t>running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5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Roboto"/>
                <a:cs typeface="Roboto"/>
              </a:rPr>
              <a:t>Raspberry</a:t>
            </a:r>
            <a:r>
              <a:rPr sz="36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Pi</a:t>
            </a:r>
            <a:r>
              <a:rPr sz="36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will</a:t>
            </a:r>
            <a:r>
              <a:rPr sz="36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40" dirty="0">
                <a:solidFill>
                  <a:srgbClr val="FFFFFF"/>
                </a:solidFill>
                <a:latin typeface="Roboto"/>
                <a:cs typeface="Roboto"/>
              </a:rPr>
              <a:t>maintain</a:t>
            </a:r>
            <a:r>
              <a:rPr sz="36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50" spc="-8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people</a:t>
            </a:r>
            <a:r>
              <a:rPr sz="365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count</a:t>
            </a:r>
            <a:r>
              <a:rPr sz="36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inside</a:t>
            </a:r>
            <a:r>
              <a:rPr sz="365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room </a:t>
            </a:r>
            <a:r>
              <a:rPr sz="3650" spc="-89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50" dirty="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sz="36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-35" dirty="0">
                <a:solidFill>
                  <a:srgbClr val="FFFFFF"/>
                </a:solidFill>
                <a:latin typeface="Roboto"/>
                <a:cs typeface="Roboto"/>
              </a:rPr>
              <a:t>live</a:t>
            </a:r>
            <a:r>
              <a:rPr sz="36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Roboto"/>
                <a:cs typeface="Roboto"/>
              </a:rPr>
              <a:t>feed</a:t>
            </a:r>
            <a:r>
              <a:rPr sz="3650" spc="-25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3650" dirty="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528</Words>
  <Application>Microsoft Office PowerPoint</Application>
  <PresentationFormat>Custom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Microsoft Sans Serif</vt:lpstr>
      <vt:lpstr>Roboto</vt:lpstr>
      <vt:lpstr>Trebuchet MS</vt:lpstr>
      <vt:lpstr>Office Theme</vt:lpstr>
      <vt:lpstr>Smart And Energy  Efficient Room  Automated System</vt:lpstr>
      <vt:lpstr>Meet our Team</vt:lpstr>
      <vt:lpstr>PowerPoint Presentation</vt:lpstr>
      <vt:lpstr>INTRODUCTION</vt:lpstr>
      <vt:lpstr>Novelty(Completeness)</vt:lpstr>
      <vt:lpstr>PowerPoint Presentation</vt:lpstr>
      <vt:lpstr>Need and  Identification</vt:lpstr>
      <vt:lpstr>PROCESS FLOW</vt:lpstr>
      <vt:lpstr>Functionality</vt:lpstr>
      <vt:lpstr>Functionality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CAD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Smart And Energy Efficient Room Automated System</dc:title>
  <dc:creator>Prashant Singh</dc:creator>
  <cp:keywords>DAFTLBlY5kw,BAFS9Mhhp18</cp:keywords>
  <cp:lastModifiedBy>Sudhanshu Narayan</cp:lastModifiedBy>
  <cp:revision>6</cp:revision>
  <dcterms:created xsi:type="dcterms:W3CDTF">2022-11-28T05:36:59Z</dcterms:created>
  <dcterms:modified xsi:type="dcterms:W3CDTF">2023-05-01T05:06:34Z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2022-11-28T00:00:00Z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2022-11-28T00:00:00Z</vt:filetime>
  </property>
</Properties>
</file>